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35"/>
  </p:notesMasterIdLst>
  <p:sldIdLst>
    <p:sldId id="608" r:id="rId3"/>
    <p:sldId id="731" r:id="rId4"/>
    <p:sldId id="710" r:id="rId5"/>
    <p:sldId id="689" r:id="rId6"/>
    <p:sldId id="718" r:id="rId7"/>
    <p:sldId id="732" r:id="rId8"/>
    <p:sldId id="734" r:id="rId9"/>
    <p:sldId id="735" r:id="rId10"/>
    <p:sldId id="723" r:id="rId11"/>
    <p:sldId id="733" r:id="rId12"/>
    <p:sldId id="720" r:id="rId13"/>
    <p:sldId id="721" r:id="rId14"/>
    <p:sldId id="722" r:id="rId15"/>
    <p:sldId id="738" r:id="rId16"/>
    <p:sldId id="726" r:id="rId17"/>
    <p:sldId id="727" r:id="rId18"/>
    <p:sldId id="728" r:id="rId19"/>
    <p:sldId id="729" r:id="rId20"/>
    <p:sldId id="730" r:id="rId21"/>
    <p:sldId id="691" r:id="rId22"/>
    <p:sldId id="692" r:id="rId23"/>
    <p:sldId id="704" r:id="rId24"/>
    <p:sldId id="737" r:id="rId25"/>
    <p:sldId id="707" r:id="rId26"/>
    <p:sldId id="708" r:id="rId27"/>
    <p:sldId id="709" r:id="rId28"/>
    <p:sldId id="712" r:id="rId29"/>
    <p:sldId id="713" r:id="rId30"/>
    <p:sldId id="714" r:id="rId31"/>
    <p:sldId id="715" r:id="rId32"/>
    <p:sldId id="716" r:id="rId33"/>
    <p:sldId id="688"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4" autoAdjust="0"/>
    <p:restoredTop sz="94434" autoAdjust="0"/>
  </p:normalViewPr>
  <p:slideViewPr>
    <p:cSldViewPr>
      <p:cViewPr>
        <p:scale>
          <a:sx n="66" d="100"/>
          <a:sy n="66" d="100"/>
        </p:scale>
        <p:origin x="1236" y="138"/>
      </p:cViewPr>
      <p:guideLst>
        <p:guide orient="horz" pos="2160"/>
        <p:guide pos="2880"/>
      </p:guideLst>
    </p:cSldViewPr>
  </p:slideViewPr>
  <p:notesTextViewPr>
    <p:cViewPr>
      <p:scale>
        <a:sx n="3" d="2"/>
        <a:sy n="3" d="2"/>
      </p:scale>
      <p:origin x="0" y="0"/>
    </p:cViewPr>
  </p:notesTextViewPr>
  <p:sorterViewPr>
    <p:cViewPr>
      <p:scale>
        <a:sx n="97" d="100"/>
        <a:sy n="97" d="100"/>
      </p:scale>
      <p:origin x="0" y="-105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8AA2A-4A51-470A-8899-9AE90AACEBA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C85DF68-140B-421E-84A4-96008308883C}">
      <dgm:prSet phldrT="[Text]" custT="1"/>
      <dgm:spPr>
        <a:solidFill>
          <a:srgbClr val="92D050"/>
        </a:solidFill>
      </dgm:spPr>
      <dgm:t>
        <a:bodyPr/>
        <a:lstStyle/>
        <a:p>
          <a:r>
            <a:rPr lang="en-US" sz="1400" dirty="0" smtClean="0">
              <a:solidFill>
                <a:schemeClr val="tx1"/>
              </a:solidFill>
              <a:latin typeface="Calibri" panose="020F0502020204030204" pitchFamily="34" charset="0"/>
            </a:rPr>
            <a:t>Doing the Right things and not doing things Right (Efficiency) </a:t>
          </a:r>
          <a:endParaRPr lang="en-US" sz="1400" dirty="0">
            <a:solidFill>
              <a:schemeClr val="tx1"/>
            </a:solidFill>
            <a:latin typeface="Calibri" panose="020F0502020204030204" pitchFamily="34" charset="0"/>
          </a:endParaRPr>
        </a:p>
      </dgm:t>
    </dgm:pt>
    <dgm:pt modelId="{EFC35E0B-1EBA-48E4-B6D9-2697D0E2373E}" type="parTrans" cxnId="{99C9A562-E939-4EFF-AC83-D3B0199A6BE7}">
      <dgm:prSet/>
      <dgm:spPr/>
      <dgm:t>
        <a:bodyPr/>
        <a:lstStyle/>
        <a:p>
          <a:endParaRPr lang="en-US"/>
        </a:p>
      </dgm:t>
    </dgm:pt>
    <dgm:pt modelId="{8ED2AF5C-B085-4325-9D0C-955EAE25E539}" type="sibTrans" cxnId="{99C9A562-E939-4EFF-AC83-D3B0199A6BE7}">
      <dgm:prSet/>
      <dgm:spPr/>
      <dgm:t>
        <a:bodyPr/>
        <a:lstStyle/>
        <a:p>
          <a:endParaRPr lang="en-US"/>
        </a:p>
      </dgm:t>
    </dgm:pt>
    <dgm:pt modelId="{82D933C4-ED6B-4BEA-A713-3147E555F5B3}">
      <dgm:prSet phldrT="[Text]" custT="1"/>
      <dgm:spPr>
        <a:solidFill>
          <a:schemeClr val="accent1">
            <a:lumMod val="60000"/>
            <a:lumOff val="40000"/>
          </a:schemeClr>
        </a:solidFill>
      </dgm:spPr>
      <dgm:t>
        <a:bodyPr/>
        <a:lstStyle/>
        <a:p>
          <a:r>
            <a:rPr lang="en-US" sz="1400" dirty="0" smtClean="0">
              <a:solidFill>
                <a:schemeClr val="tx1"/>
              </a:solidFill>
              <a:latin typeface="Calibri" panose="020F0502020204030204" pitchFamily="34" charset="0"/>
            </a:rPr>
            <a:t>In control of Life , not driven by circumstances</a:t>
          </a:r>
          <a:endParaRPr lang="en-US" sz="1400" dirty="0">
            <a:solidFill>
              <a:schemeClr val="tx1"/>
            </a:solidFill>
            <a:latin typeface="Calibri" panose="020F0502020204030204" pitchFamily="34" charset="0"/>
          </a:endParaRPr>
        </a:p>
      </dgm:t>
    </dgm:pt>
    <dgm:pt modelId="{88C0EE2A-5642-44FE-8978-DC2176E81A59}" type="parTrans" cxnId="{03BC9C92-AB5A-43FB-ADF5-2B2CECB92172}">
      <dgm:prSet/>
      <dgm:spPr/>
      <dgm:t>
        <a:bodyPr/>
        <a:lstStyle/>
        <a:p>
          <a:endParaRPr lang="en-US"/>
        </a:p>
      </dgm:t>
    </dgm:pt>
    <dgm:pt modelId="{D84D4262-3461-4AE4-A287-DE00A1CA8ABC}" type="sibTrans" cxnId="{03BC9C92-AB5A-43FB-ADF5-2B2CECB92172}">
      <dgm:prSet/>
      <dgm:spPr/>
      <dgm:t>
        <a:bodyPr/>
        <a:lstStyle/>
        <a:p>
          <a:endParaRPr lang="en-US"/>
        </a:p>
      </dgm:t>
    </dgm:pt>
    <dgm:pt modelId="{59A51143-0945-48FA-8E05-69A3FDA2CA30}">
      <dgm:prSet phldrT="[Text]"/>
      <dgm:spPr>
        <a:solidFill>
          <a:schemeClr val="accent2">
            <a:lumMod val="60000"/>
            <a:lumOff val="40000"/>
          </a:schemeClr>
        </a:solidFill>
      </dgm:spPr>
      <dgm:t>
        <a:bodyPr/>
        <a:lstStyle/>
        <a:p>
          <a:r>
            <a:rPr lang="en-US" dirty="0" smtClean="0">
              <a:solidFill>
                <a:schemeClr val="tx1"/>
              </a:solidFill>
              <a:latin typeface="Calibri" panose="020F0502020204030204" pitchFamily="34" charset="0"/>
            </a:rPr>
            <a:t>Enjoying Journey of Life : Every day of it not a perfect day in future</a:t>
          </a:r>
          <a:endParaRPr lang="en-US" dirty="0">
            <a:solidFill>
              <a:schemeClr val="tx1"/>
            </a:solidFill>
            <a:latin typeface="Calibri" panose="020F0502020204030204" pitchFamily="34" charset="0"/>
          </a:endParaRPr>
        </a:p>
      </dgm:t>
    </dgm:pt>
    <dgm:pt modelId="{7FAF787D-B8B7-4C45-BEED-8DACC735E5BD}" type="parTrans" cxnId="{F710B9B2-FF31-41DA-8FF5-D09D2CB538B7}">
      <dgm:prSet/>
      <dgm:spPr/>
      <dgm:t>
        <a:bodyPr/>
        <a:lstStyle/>
        <a:p>
          <a:endParaRPr lang="en-US"/>
        </a:p>
      </dgm:t>
    </dgm:pt>
    <dgm:pt modelId="{E64C9611-C91C-49AA-84B9-D4F5CA70D70D}" type="sibTrans" cxnId="{F710B9B2-FF31-41DA-8FF5-D09D2CB538B7}">
      <dgm:prSet/>
      <dgm:spPr/>
      <dgm:t>
        <a:bodyPr/>
        <a:lstStyle/>
        <a:p>
          <a:endParaRPr lang="en-US"/>
        </a:p>
      </dgm:t>
    </dgm:pt>
    <dgm:pt modelId="{7B096367-54C6-4243-A902-779B77448B48}">
      <dgm:prSet phldrT="[Text]"/>
      <dgm:spPr>
        <a:solidFill>
          <a:schemeClr val="accent4">
            <a:lumMod val="60000"/>
            <a:lumOff val="40000"/>
          </a:schemeClr>
        </a:solidFill>
      </dgm:spPr>
      <dgm:t>
        <a:bodyPr/>
        <a:lstStyle/>
        <a:p>
          <a:r>
            <a:rPr lang="en-US" dirty="0" smtClean="0">
              <a:solidFill>
                <a:schemeClr val="tx1"/>
              </a:solidFill>
              <a:latin typeface="Calibri" panose="020F0502020204030204" pitchFamily="34" charset="0"/>
            </a:rPr>
            <a:t>Having Right Balance in Wheel of Life </a:t>
          </a:r>
          <a:endParaRPr lang="en-US" dirty="0">
            <a:solidFill>
              <a:schemeClr val="tx1"/>
            </a:solidFill>
            <a:latin typeface="Calibri" panose="020F0502020204030204" pitchFamily="34" charset="0"/>
          </a:endParaRPr>
        </a:p>
      </dgm:t>
    </dgm:pt>
    <dgm:pt modelId="{0456B818-3215-4694-9466-4629EB978748}" type="parTrans" cxnId="{9B8A4E0D-D909-4C43-BD40-7591E9DE6319}">
      <dgm:prSet/>
      <dgm:spPr/>
      <dgm:t>
        <a:bodyPr/>
        <a:lstStyle/>
        <a:p>
          <a:endParaRPr lang="en-US"/>
        </a:p>
      </dgm:t>
    </dgm:pt>
    <dgm:pt modelId="{AE036B79-D6BC-4D69-9BB5-906A5A9E4AFE}" type="sibTrans" cxnId="{9B8A4E0D-D909-4C43-BD40-7591E9DE6319}">
      <dgm:prSet/>
      <dgm:spPr/>
      <dgm:t>
        <a:bodyPr/>
        <a:lstStyle/>
        <a:p>
          <a:endParaRPr lang="en-US"/>
        </a:p>
      </dgm:t>
    </dgm:pt>
    <dgm:pt modelId="{7F9BD4FF-CCD7-4A4A-81CB-98AA94F7B2C7}">
      <dgm:prSet phldrT="[Text]"/>
      <dgm:spPr>
        <a:solidFill>
          <a:srgbClr val="FFFF00"/>
        </a:solidFill>
      </dgm:spPr>
      <dgm:t>
        <a:bodyPr/>
        <a:lstStyle/>
        <a:p>
          <a:r>
            <a:rPr lang="en-US" dirty="0" smtClean="0">
              <a:solidFill>
                <a:schemeClr val="tx1"/>
              </a:solidFill>
              <a:latin typeface="Calibri" panose="020F0502020204030204" pitchFamily="34" charset="0"/>
            </a:rPr>
            <a:t>Manage yourself in the given time</a:t>
          </a:r>
          <a:endParaRPr lang="en-US" dirty="0">
            <a:solidFill>
              <a:schemeClr val="tx1"/>
            </a:solidFill>
            <a:latin typeface="Calibri" panose="020F0502020204030204" pitchFamily="34" charset="0"/>
          </a:endParaRPr>
        </a:p>
      </dgm:t>
    </dgm:pt>
    <dgm:pt modelId="{6F03CD8A-68B9-4AEA-B825-CAD160914083}" type="parTrans" cxnId="{5C649024-D8AF-4207-B16A-BF3283FA7A37}">
      <dgm:prSet/>
      <dgm:spPr/>
      <dgm:t>
        <a:bodyPr/>
        <a:lstStyle/>
        <a:p>
          <a:endParaRPr lang="en-US"/>
        </a:p>
      </dgm:t>
    </dgm:pt>
    <dgm:pt modelId="{BFF3C365-6618-477C-8465-1821AD8D4E62}" type="sibTrans" cxnId="{5C649024-D8AF-4207-B16A-BF3283FA7A37}">
      <dgm:prSet/>
      <dgm:spPr/>
      <dgm:t>
        <a:bodyPr/>
        <a:lstStyle/>
        <a:p>
          <a:endParaRPr lang="en-US"/>
        </a:p>
      </dgm:t>
    </dgm:pt>
    <dgm:pt modelId="{9C9B8C86-F797-4F64-B24F-7070DA4D1612}" type="pres">
      <dgm:prSet presAssocID="{61E8AA2A-4A51-470A-8899-9AE90AACEBA7}" presName="cycle" presStyleCnt="0">
        <dgm:presLayoutVars>
          <dgm:dir/>
          <dgm:resizeHandles val="exact"/>
        </dgm:presLayoutVars>
      </dgm:prSet>
      <dgm:spPr/>
    </dgm:pt>
    <dgm:pt modelId="{23F97DDF-D14F-42A6-983C-527306705074}" type="pres">
      <dgm:prSet presAssocID="{2C85DF68-140B-421E-84A4-96008308883C}" presName="node" presStyleLbl="node1" presStyleIdx="0" presStyleCnt="5">
        <dgm:presLayoutVars>
          <dgm:bulletEnabled val="1"/>
        </dgm:presLayoutVars>
      </dgm:prSet>
      <dgm:spPr/>
      <dgm:t>
        <a:bodyPr/>
        <a:lstStyle/>
        <a:p>
          <a:endParaRPr lang="en-US"/>
        </a:p>
      </dgm:t>
    </dgm:pt>
    <dgm:pt modelId="{A5CB4B52-0D31-42DE-909D-3DCA8788291E}" type="pres">
      <dgm:prSet presAssocID="{8ED2AF5C-B085-4325-9D0C-955EAE25E539}" presName="sibTrans" presStyleLbl="sibTrans2D1" presStyleIdx="0" presStyleCnt="5"/>
      <dgm:spPr/>
    </dgm:pt>
    <dgm:pt modelId="{340ACF70-942D-4A69-892C-3C6CA46C8D7C}" type="pres">
      <dgm:prSet presAssocID="{8ED2AF5C-B085-4325-9D0C-955EAE25E539}" presName="connectorText" presStyleLbl="sibTrans2D1" presStyleIdx="0" presStyleCnt="5"/>
      <dgm:spPr/>
    </dgm:pt>
    <dgm:pt modelId="{78383263-D8E4-49F1-AEA5-4B67A78BE317}" type="pres">
      <dgm:prSet presAssocID="{82D933C4-ED6B-4BEA-A713-3147E555F5B3}" presName="node" presStyleLbl="node1" presStyleIdx="1" presStyleCnt="5" custRadScaleRad="105470" custRadScaleInc="2675">
        <dgm:presLayoutVars>
          <dgm:bulletEnabled val="1"/>
        </dgm:presLayoutVars>
      </dgm:prSet>
      <dgm:spPr/>
    </dgm:pt>
    <dgm:pt modelId="{283FF288-4346-474F-AF60-D4BD4135AE4E}" type="pres">
      <dgm:prSet presAssocID="{D84D4262-3461-4AE4-A287-DE00A1CA8ABC}" presName="sibTrans" presStyleLbl="sibTrans2D1" presStyleIdx="1" presStyleCnt="5"/>
      <dgm:spPr/>
    </dgm:pt>
    <dgm:pt modelId="{19234F37-8B81-4658-9654-FC2FBCBB99CE}" type="pres">
      <dgm:prSet presAssocID="{D84D4262-3461-4AE4-A287-DE00A1CA8ABC}" presName="connectorText" presStyleLbl="sibTrans2D1" presStyleIdx="1" presStyleCnt="5"/>
      <dgm:spPr/>
    </dgm:pt>
    <dgm:pt modelId="{FD6A5867-A786-405F-B061-128518BDB078}" type="pres">
      <dgm:prSet presAssocID="{59A51143-0945-48FA-8E05-69A3FDA2CA30}" presName="node" presStyleLbl="node1" presStyleIdx="2" presStyleCnt="5">
        <dgm:presLayoutVars>
          <dgm:bulletEnabled val="1"/>
        </dgm:presLayoutVars>
      </dgm:prSet>
      <dgm:spPr/>
      <dgm:t>
        <a:bodyPr/>
        <a:lstStyle/>
        <a:p>
          <a:endParaRPr lang="en-US"/>
        </a:p>
      </dgm:t>
    </dgm:pt>
    <dgm:pt modelId="{D2FDECE4-A64F-4997-B54F-D84687B6C64A}" type="pres">
      <dgm:prSet presAssocID="{E64C9611-C91C-49AA-84B9-D4F5CA70D70D}" presName="sibTrans" presStyleLbl="sibTrans2D1" presStyleIdx="2" presStyleCnt="5"/>
      <dgm:spPr/>
    </dgm:pt>
    <dgm:pt modelId="{C2F60325-15C8-47A6-A65E-575B67C87E0B}" type="pres">
      <dgm:prSet presAssocID="{E64C9611-C91C-49AA-84B9-D4F5CA70D70D}" presName="connectorText" presStyleLbl="sibTrans2D1" presStyleIdx="2" presStyleCnt="5"/>
      <dgm:spPr/>
    </dgm:pt>
    <dgm:pt modelId="{875AA2EF-524B-42EA-AB2B-E1D1C92FB528}" type="pres">
      <dgm:prSet presAssocID="{7B096367-54C6-4243-A902-779B77448B48}" presName="node" presStyleLbl="node1" presStyleIdx="3" presStyleCnt="5">
        <dgm:presLayoutVars>
          <dgm:bulletEnabled val="1"/>
        </dgm:presLayoutVars>
      </dgm:prSet>
      <dgm:spPr/>
      <dgm:t>
        <a:bodyPr/>
        <a:lstStyle/>
        <a:p>
          <a:endParaRPr lang="en-US"/>
        </a:p>
      </dgm:t>
    </dgm:pt>
    <dgm:pt modelId="{FA55058F-912A-4B82-8107-F2847DF11B04}" type="pres">
      <dgm:prSet presAssocID="{AE036B79-D6BC-4D69-9BB5-906A5A9E4AFE}" presName="sibTrans" presStyleLbl="sibTrans2D1" presStyleIdx="3" presStyleCnt="5"/>
      <dgm:spPr/>
    </dgm:pt>
    <dgm:pt modelId="{2CDCA9C5-ABB4-4C1A-ADB3-66858ACDD031}" type="pres">
      <dgm:prSet presAssocID="{AE036B79-D6BC-4D69-9BB5-906A5A9E4AFE}" presName="connectorText" presStyleLbl="sibTrans2D1" presStyleIdx="3" presStyleCnt="5"/>
      <dgm:spPr/>
    </dgm:pt>
    <dgm:pt modelId="{A3EFC34E-C2B6-40F7-9EA9-CE68BF0DA9D1}" type="pres">
      <dgm:prSet presAssocID="{7F9BD4FF-CCD7-4A4A-81CB-98AA94F7B2C7}" presName="node" presStyleLbl="node1" presStyleIdx="4" presStyleCnt="5">
        <dgm:presLayoutVars>
          <dgm:bulletEnabled val="1"/>
        </dgm:presLayoutVars>
      </dgm:prSet>
      <dgm:spPr/>
      <dgm:t>
        <a:bodyPr/>
        <a:lstStyle/>
        <a:p>
          <a:endParaRPr lang="en-US"/>
        </a:p>
      </dgm:t>
    </dgm:pt>
    <dgm:pt modelId="{326D62FB-A22C-4618-BED0-865990E178CA}" type="pres">
      <dgm:prSet presAssocID="{BFF3C365-6618-477C-8465-1821AD8D4E62}" presName="sibTrans" presStyleLbl="sibTrans2D1" presStyleIdx="4" presStyleCnt="5"/>
      <dgm:spPr/>
    </dgm:pt>
    <dgm:pt modelId="{252993D1-941A-4B4D-B33A-BDFB99675CD0}" type="pres">
      <dgm:prSet presAssocID="{BFF3C365-6618-477C-8465-1821AD8D4E62}" presName="connectorText" presStyleLbl="sibTrans2D1" presStyleIdx="4" presStyleCnt="5"/>
      <dgm:spPr/>
    </dgm:pt>
  </dgm:ptLst>
  <dgm:cxnLst>
    <dgm:cxn modelId="{2001465B-157A-461C-8821-ED2BD87C51FA}" type="presOf" srcId="{2C85DF68-140B-421E-84A4-96008308883C}" destId="{23F97DDF-D14F-42A6-983C-527306705074}" srcOrd="0" destOrd="0" presId="urn:microsoft.com/office/officeart/2005/8/layout/cycle2"/>
    <dgm:cxn modelId="{5912BD48-2F3E-49E4-BF52-88BC259D02C5}" type="presOf" srcId="{AE036B79-D6BC-4D69-9BB5-906A5A9E4AFE}" destId="{2CDCA9C5-ABB4-4C1A-ADB3-66858ACDD031}" srcOrd="1" destOrd="0" presId="urn:microsoft.com/office/officeart/2005/8/layout/cycle2"/>
    <dgm:cxn modelId="{03BC9C92-AB5A-43FB-ADF5-2B2CECB92172}" srcId="{61E8AA2A-4A51-470A-8899-9AE90AACEBA7}" destId="{82D933C4-ED6B-4BEA-A713-3147E555F5B3}" srcOrd="1" destOrd="0" parTransId="{88C0EE2A-5642-44FE-8978-DC2176E81A59}" sibTransId="{D84D4262-3461-4AE4-A287-DE00A1CA8ABC}"/>
    <dgm:cxn modelId="{F710B9B2-FF31-41DA-8FF5-D09D2CB538B7}" srcId="{61E8AA2A-4A51-470A-8899-9AE90AACEBA7}" destId="{59A51143-0945-48FA-8E05-69A3FDA2CA30}" srcOrd="2" destOrd="0" parTransId="{7FAF787D-B8B7-4C45-BEED-8DACC735E5BD}" sibTransId="{E64C9611-C91C-49AA-84B9-D4F5CA70D70D}"/>
    <dgm:cxn modelId="{00B27E40-FDF5-4FBD-934F-51A41169B917}" type="presOf" srcId="{8ED2AF5C-B085-4325-9D0C-955EAE25E539}" destId="{A5CB4B52-0D31-42DE-909D-3DCA8788291E}" srcOrd="0" destOrd="0" presId="urn:microsoft.com/office/officeart/2005/8/layout/cycle2"/>
    <dgm:cxn modelId="{583C3A1F-0308-4A92-9028-635BF0C0060C}" type="presOf" srcId="{E64C9611-C91C-49AA-84B9-D4F5CA70D70D}" destId="{D2FDECE4-A64F-4997-B54F-D84687B6C64A}" srcOrd="0" destOrd="0" presId="urn:microsoft.com/office/officeart/2005/8/layout/cycle2"/>
    <dgm:cxn modelId="{A2498A83-52F7-4AAF-AD6C-17A0E61A2BE3}" type="presOf" srcId="{59A51143-0945-48FA-8E05-69A3FDA2CA30}" destId="{FD6A5867-A786-405F-B061-128518BDB078}" srcOrd="0" destOrd="0" presId="urn:microsoft.com/office/officeart/2005/8/layout/cycle2"/>
    <dgm:cxn modelId="{5C649024-D8AF-4207-B16A-BF3283FA7A37}" srcId="{61E8AA2A-4A51-470A-8899-9AE90AACEBA7}" destId="{7F9BD4FF-CCD7-4A4A-81CB-98AA94F7B2C7}" srcOrd="4" destOrd="0" parTransId="{6F03CD8A-68B9-4AEA-B825-CAD160914083}" sibTransId="{BFF3C365-6618-477C-8465-1821AD8D4E62}"/>
    <dgm:cxn modelId="{3321C989-42CA-4272-B20A-8F2EDACE7587}" type="presOf" srcId="{7F9BD4FF-CCD7-4A4A-81CB-98AA94F7B2C7}" destId="{A3EFC34E-C2B6-40F7-9EA9-CE68BF0DA9D1}" srcOrd="0" destOrd="0" presId="urn:microsoft.com/office/officeart/2005/8/layout/cycle2"/>
    <dgm:cxn modelId="{0B6DE04C-B609-4CF9-AF8B-7F9FB7BF487A}" type="presOf" srcId="{AE036B79-D6BC-4D69-9BB5-906A5A9E4AFE}" destId="{FA55058F-912A-4B82-8107-F2847DF11B04}" srcOrd="0" destOrd="0" presId="urn:microsoft.com/office/officeart/2005/8/layout/cycle2"/>
    <dgm:cxn modelId="{634418CD-D843-4F57-B070-440990C50DBA}" type="presOf" srcId="{61E8AA2A-4A51-470A-8899-9AE90AACEBA7}" destId="{9C9B8C86-F797-4F64-B24F-7070DA4D1612}" srcOrd="0" destOrd="0" presId="urn:microsoft.com/office/officeart/2005/8/layout/cycle2"/>
    <dgm:cxn modelId="{6B9C31E5-22CB-44A8-A18E-C9283571F62D}" type="presOf" srcId="{E64C9611-C91C-49AA-84B9-D4F5CA70D70D}" destId="{C2F60325-15C8-47A6-A65E-575B67C87E0B}" srcOrd="1" destOrd="0" presId="urn:microsoft.com/office/officeart/2005/8/layout/cycle2"/>
    <dgm:cxn modelId="{CE95D75C-1D4E-486A-8571-58FC3D4C9AD3}" type="presOf" srcId="{82D933C4-ED6B-4BEA-A713-3147E555F5B3}" destId="{78383263-D8E4-49F1-AEA5-4B67A78BE317}" srcOrd="0" destOrd="0" presId="urn:microsoft.com/office/officeart/2005/8/layout/cycle2"/>
    <dgm:cxn modelId="{9B8A4E0D-D909-4C43-BD40-7591E9DE6319}" srcId="{61E8AA2A-4A51-470A-8899-9AE90AACEBA7}" destId="{7B096367-54C6-4243-A902-779B77448B48}" srcOrd="3" destOrd="0" parTransId="{0456B818-3215-4694-9466-4629EB978748}" sibTransId="{AE036B79-D6BC-4D69-9BB5-906A5A9E4AFE}"/>
    <dgm:cxn modelId="{84868352-FF56-462C-A5F0-58DB90C7B23C}" type="presOf" srcId="{8ED2AF5C-B085-4325-9D0C-955EAE25E539}" destId="{340ACF70-942D-4A69-892C-3C6CA46C8D7C}" srcOrd="1" destOrd="0" presId="urn:microsoft.com/office/officeart/2005/8/layout/cycle2"/>
    <dgm:cxn modelId="{99C9A562-E939-4EFF-AC83-D3B0199A6BE7}" srcId="{61E8AA2A-4A51-470A-8899-9AE90AACEBA7}" destId="{2C85DF68-140B-421E-84A4-96008308883C}" srcOrd="0" destOrd="0" parTransId="{EFC35E0B-1EBA-48E4-B6D9-2697D0E2373E}" sibTransId="{8ED2AF5C-B085-4325-9D0C-955EAE25E539}"/>
    <dgm:cxn modelId="{EE270CAF-DD14-4E40-A779-65EC2BF9110A}" type="presOf" srcId="{7B096367-54C6-4243-A902-779B77448B48}" destId="{875AA2EF-524B-42EA-AB2B-E1D1C92FB528}" srcOrd="0" destOrd="0" presId="urn:microsoft.com/office/officeart/2005/8/layout/cycle2"/>
    <dgm:cxn modelId="{0309FDE7-25B2-47B3-B1D8-5ED0ABC40894}" type="presOf" srcId="{D84D4262-3461-4AE4-A287-DE00A1CA8ABC}" destId="{283FF288-4346-474F-AF60-D4BD4135AE4E}" srcOrd="0" destOrd="0" presId="urn:microsoft.com/office/officeart/2005/8/layout/cycle2"/>
    <dgm:cxn modelId="{3F4989E1-423A-4C2E-84DC-7766A595A25C}" type="presOf" srcId="{BFF3C365-6618-477C-8465-1821AD8D4E62}" destId="{326D62FB-A22C-4618-BED0-865990E178CA}" srcOrd="0" destOrd="0" presId="urn:microsoft.com/office/officeart/2005/8/layout/cycle2"/>
    <dgm:cxn modelId="{5864ABAB-0D14-4288-9CD4-6461D84A41A2}" type="presOf" srcId="{D84D4262-3461-4AE4-A287-DE00A1CA8ABC}" destId="{19234F37-8B81-4658-9654-FC2FBCBB99CE}" srcOrd="1" destOrd="0" presId="urn:microsoft.com/office/officeart/2005/8/layout/cycle2"/>
    <dgm:cxn modelId="{C6544F73-DEE2-44E9-9096-45051219CCFF}" type="presOf" srcId="{BFF3C365-6618-477C-8465-1821AD8D4E62}" destId="{252993D1-941A-4B4D-B33A-BDFB99675CD0}" srcOrd="1" destOrd="0" presId="urn:microsoft.com/office/officeart/2005/8/layout/cycle2"/>
    <dgm:cxn modelId="{5DE7590C-8968-4F7F-B616-00F1E55593D4}" type="presParOf" srcId="{9C9B8C86-F797-4F64-B24F-7070DA4D1612}" destId="{23F97DDF-D14F-42A6-983C-527306705074}" srcOrd="0" destOrd="0" presId="urn:microsoft.com/office/officeart/2005/8/layout/cycle2"/>
    <dgm:cxn modelId="{331BAC84-B668-4581-AC3F-F475E73169DF}" type="presParOf" srcId="{9C9B8C86-F797-4F64-B24F-7070DA4D1612}" destId="{A5CB4B52-0D31-42DE-909D-3DCA8788291E}" srcOrd="1" destOrd="0" presId="urn:microsoft.com/office/officeart/2005/8/layout/cycle2"/>
    <dgm:cxn modelId="{24E3A1C8-BA7F-4BFF-B8F5-5973C0F688E1}" type="presParOf" srcId="{A5CB4B52-0D31-42DE-909D-3DCA8788291E}" destId="{340ACF70-942D-4A69-892C-3C6CA46C8D7C}" srcOrd="0" destOrd="0" presId="urn:microsoft.com/office/officeart/2005/8/layout/cycle2"/>
    <dgm:cxn modelId="{0EAC6733-DAE5-40CD-A164-F736A9B7BD3D}" type="presParOf" srcId="{9C9B8C86-F797-4F64-B24F-7070DA4D1612}" destId="{78383263-D8E4-49F1-AEA5-4B67A78BE317}" srcOrd="2" destOrd="0" presId="urn:microsoft.com/office/officeart/2005/8/layout/cycle2"/>
    <dgm:cxn modelId="{EB960F4C-B2FD-4EC7-B9F4-65FA915507D9}" type="presParOf" srcId="{9C9B8C86-F797-4F64-B24F-7070DA4D1612}" destId="{283FF288-4346-474F-AF60-D4BD4135AE4E}" srcOrd="3" destOrd="0" presId="urn:microsoft.com/office/officeart/2005/8/layout/cycle2"/>
    <dgm:cxn modelId="{308B00BB-BCE7-4BC0-979C-B02DD02FBF00}" type="presParOf" srcId="{283FF288-4346-474F-AF60-D4BD4135AE4E}" destId="{19234F37-8B81-4658-9654-FC2FBCBB99CE}" srcOrd="0" destOrd="0" presId="urn:microsoft.com/office/officeart/2005/8/layout/cycle2"/>
    <dgm:cxn modelId="{79228A1D-A317-440F-BD6D-9885B07FEECD}" type="presParOf" srcId="{9C9B8C86-F797-4F64-B24F-7070DA4D1612}" destId="{FD6A5867-A786-405F-B061-128518BDB078}" srcOrd="4" destOrd="0" presId="urn:microsoft.com/office/officeart/2005/8/layout/cycle2"/>
    <dgm:cxn modelId="{B5AE54CE-A938-4690-BB6F-0B67F9692A1E}" type="presParOf" srcId="{9C9B8C86-F797-4F64-B24F-7070DA4D1612}" destId="{D2FDECE4-A64F-4997-B54F-D84687B6C64A}" srcOrd="5" destOrd="0" presId="urn:microsoft.com/office/officeart/2005/8/layout/cycle2"/>
    <dgm:cxn modelId="{81099ADA-A843-4AF0-9083-B7BB75C6B8A6}" type="presParOf" srcId="{D2FDECE4-A64F-4997-B54F-D84687B6C64A}" destId="{C2F60325-15C8-47A6-A65E-575B67C87E0B}" srcOrd="0" destOrd="0" presId="urn:microsoft.com/office/officeart/2005/8/layout/cycle2"/>
    <dgm:cxn modelId="{43EA3C68-C5AE-4B03-A917-D5AB7775A784}" type="presParOf" srcId="{9C9B8C86-F797-4F64-B24F-7070DA4D1612}" destId="{875AA2EF-524B-42EA-AB2B-E1D1C92FB528}" srcOrd="6" destOrd="0" presId="urn:microsoft.com/office/officeart/2005/8/layout/cycle2"/>
    <dgm:cxn modelId="{0EAF239C-BE23-4F72-82E6-E3CD3CDC2BBD}" type="presParOf" srcId="{9C9B8C86-F797-4F64-B24F-7070DA4D1612}" destId="{FA55058F-912A-4B82-8107-F2847DF11B04}" srcOrd="7" destOrd="0" presId="urn:microsoft.com/office/officeart/2005/8/layout/cycle2"/>
    <dgm:cxn modelId="{5656522E-B13F-4F7F-8B19-1E969DBDDBB9}" type="presParOf" srcId="{FA55058F-912A-4B82-8107-F2847DF11B04}" destId="{2CDCA9C5-ABB4-4C1A-ADB3-66858ACDD031}" srcOrd="0" destOrd="0" presId="urn:microsoft.com/office/officeart/2005/8/layout/cycle2"/>
    <dgm:cxn modelId="{E9068EF8-0455-4728-BFC0-8774FDBA2B37}" type="presParOf" srcId="{9C9B8C86-F797-4F64-B24F-7070DA4D1612}" destId="{A3EFC34E-C2B6-40F7-9EA9-CE68BF0DA9D1}" srcOrd="8" destOrd="0" presId="urn:microsoft.com/office/officeart/2005/8/layout/cycle2"/>
    <dgm:cxn modelId="{D603917B-F9CE-4772-9A83-0686CCC47C3C}" type="presParOf" srcId="{9C9B8C86-F797-4F64-B24F-7070DA4D1612}" destId="{326D62FB-A22C-4618-BED0-865990E178CA}" srcOrd="9" destOrd="0" presId="urn:microsoft.com/office/officeart/2005/8/layout/cycle2"/>
    <dgm:cxn modelId="{FA2AABE0-3C5F-49F1-8859-2D96A1097597}" type="presParOf" srcId="{326D62FB-A22C-4618-BED0-865990E178CA}" destId="{252993D1-941A-4B4D-B33A-BDFB99675CD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E539EB-5D9B-47B1-8131-9F9FF4498C6D}" type="doc">
      <dgm:prSet loTypeId="urn:microsoft.com/office/officeart/2005/8/layout/hProcess9" loCatId="process" qsTypeId="urn:microsoft.com/office/officeart/2005/8/quickstyle/simple1" qsCatId="simple" csTypeId="urn:microsoft.com/office/officeart/2005/8/colors/accent1_2" csCatId="accent1" phldr="1"/>
      <dgm:spPr/>
    </dgm:pt>
    <dgm:pt modelId="{8521D3D4-F073-466A-B486-D4551245EDB4}">
      <dgm:prSet phldrT="[Text]"/>
      <dgm:spPr>
        <a:solidFill>
          <a:srgbClr val="92D050"/>
        </a:solidFill>
      </dgm:spPr>
      <dgm:t>
        <a:bodyPr/>
        <a:lstStyle/>
        <a:p>
          <a:r>
            <a:rPr lang="en-US" dirty="0" smtClean="0"/>
            <a:t>Schedule time to relax and reward yourself for a time management success </a:t>
          </a:r>
          <a:endParaRPr lang="en-US" dirty="0"/>
        </a:p>
      </dgm:t>
    </dgm:pt>
    <dgm:pt modelId="{96C17B30-9415-4CD8-9919-18B8020DA75B}" type="parTrans" cxnId="{5F4D1FD1-354D-470F-BC92-49B950855E31}">
      <dgm:prSet/>
      <dgm:spPr/>
      <dgm:t>
        <a:bodyPr/>
        <a:lstStyle/>
        <a:p>
          <a:endParaRPr lang="en-US"/>
        </a:p>
      </dgm:t>
    </dgm:pt>
    <dgm:pt modelId="{3504FB7D-3324-4D63-87AC-B0AD5A5AEB29}" type="sibTrans" cxnId="{5F4D1FD1-354D-470F-BC92-49B950855E31}">
      <dgm:prSet/>
      <dgm:spPr/>
      <dgm:t>
        <a:bodyPr/>
        <a:lstStyle/>
        <a:p>
          <a:endParaRPr lang="en-US"/>
        </a:p>
      </dgm:t>
    </dgm:pt>
    <dgm:pt modelId="{8ACEBCCE-A22F-4584-8B40-EB7FAF4F907A}">
      <dgm:prSet phldrT="[Text]"/>
      <dgm:spPr>
        <a:solidFill>
          <a:schemeClr val="accent4"/>
        </a:solidFill>
      </dgm:spPr>
      <dgm:t>
        <a:bodyPr/>
        <a:lstStyle/>
        <a:p>
          <a:r>
            <a:rPr lang="en-US" dirty="0" smtClean="0"/>
            <a:t>Take time to recognize that you have accomplished a major task </a:t>
          </a:r>
          <a:endParaRPr lang="en-US" dirty="0"/>
        </a:p>
      </dgm:t>
    </dgm:pt>
    <dgm:pt modelId="{A0AB5746-2EA9-4BCB-8787-F119D7D79CCD}" type="parTrans" cxnId="{971395C4-3660-472F-A56C-AB084B4BCB37}">
      <dgm:prSet/>
      <dgm:spPr/>
      <dgm:t>
        <a:bodyPr/>
        <a:lstStyle/>
        <a:p>
          <a:endParaRPr lang="en-US"/>
        </a:p>
      </dgm:t>
    </dgm:pt>
    <dgm:pt modelId="{AAF8EFAE-A1B6-4091-BBEB-135FB8D6DE25}" type="sibTrans" cxnId="{971395C4-3660-472F-A56C-AB084B4BCB37}">
      <dgm:prSet/>
      <dgm:spPr/>
      <dgm:t>
        <a:bodyPr/>
        <a:lstStyle/>
        <a:p>
          <a:endParaRPr lang="en-US"/>
        </a:p>
      </dgm:t>
    </dgm:pt>
    <dgm:pt modelId="{D3062D3E-95CF-4441-8508-D2B87AA7FEAE}">
      <dgm:prSet phldrT="[Text]"/>
      <dgm:spPr>
        <a:solidFill>
          <a:schemeClr val="tx2">
            <a:lumMod val="60000"/>
            <a:lumOff val="40000"/>
          </a:schemeClr>
        </a:solidFill>
      </dgm:spPr>
      <dgm:t>
        <a:bodyPr/>
        <a:lstStyle/>
        <a:p>
          <a:r>
            <a:rPr lang="en-US" dirty="0" smtClean="0"/>
            <a:t>Care and attention you give yourself is important </a:t>
          </a:r>
          <a:endParaRPr lang="en-US" dirty="0"/>
        </a:p>
      </dgm:t>
    </dgm:pt>
    <dgm:pt modelId="{A8047BB0-863E-41C3-B8DB-5599523246CB}" type="parTrans" cxnId="{EB5847A2-A054-4AF5-837F-4DCA86A3EE96}">
      <dgm:prSet/>
      <dgm:spPr/>
      <dgm:t>
        <a:bodyPr/>
        <a:lstStyle/>
        <a:p>
          <a:endParaRPr lang="en-US"/>
        </a:p>
      </dgm:t>
    </dgm:pt>
    <dgm:pt modelId="{C9D5A235-7C2A-42FD-8E6C-32817CDC9725}" type="sibTrans" cxnId="{EB5847A2-A054-4AF5-837F-4DCA86A3EE96}">
      <dgm:prSet/>
      <dgm:spPr/>
      <dgm:t>
        <a:bodyPr/>
        <a:lstStyle/>
        <a:p>
          <a:endParaRPr lang="en-US"/>
        </a:p>
      </dgm:t>
    </dgm:pt>
    <dgm:pt modelId="{689EAF2C-19C0-4758-AF6B-EEE10B167824}" type="pres">
      <dgm:prSet presAssocID="{1EE539EB-5D9B-47B1-8131-9F9FF4498C6D}" presName="CompostProcess" presStyleCnt="0">
        <dgm:presLayoutVars>
          <dgm:dir/>
          <dgm:resizeHandles val="exact"/>
        </dgm:presLayoutVars>
      </dgm:prSet>
      <dgm:spPr/>
    </dgm:pt>
    <dgm:pt modelId="{8777E76C-1484-4996-9CC4-6CCC77BE5EEE}" type="pres">
      <dgm:prSet presAssocID="{1EE539EB-5D9B-47B1-8131-9F9FF4498C6D}" presName="arrow" presStyleLbl="bgShp" presStyleIdx="0" presStyleCnt="1"/>
      <dgm:spPr/>
    </dgm:pt>
    <dgm:pt modelId="{54D2E7AE-AE00-485C-8539-7CD72BE04534}" type="pres">
      <dgm:prSet presAssocID="{1EE539EB-5D9B-47B1-8131-9F9FF4498C6D}" presName="linearProcess" presStyleCnt="0"/>
      <dgm:spPr/>
    </dgm:pt>
    <dgm:pt modelId="{3E3AFA39-249F-44B9-94B5-BD01F05F94BF}" type="pres">
      <dgm:prSet presAssocID="{8521D3D4-F073-466A-B486-D4551245EDB4}" presName="textNode" presStyleLbl="node1" presStyleIdx="0" presStyleCnt="3">
        <dgm:presLayoutVars>
          <dgm:bulletEnabled val="1"/>
        </dgm:presLayoutVars>
      </dgm:prSet>
      <dgm:spPr/>
      <dgm:t>
        <a:bodyPr/>
        <a:lstStyle/>
        <a:p>
          <a:endParaRPr lang="en-US"/>
        </a:p>
      </dgm:t>
    </dgm:pt>
    <dgm:pt modelId="{862B77AA-5C24-413E-BA52-F7FEC64A51C9}" type="pres">
      <dgm:prSet presAssocID="{3504FB7D-3324-4D63-87AC-B0AD5A5AEB29}" presName="sibTrans" presStyleCnt="0"/>
      <dgm:spPr/>
    </dgm:pt>
    <dgm:pt modelId="{1C0E024F-72B3-4955-887C-4AE2CBEA14DF}" type="pres">
      <dgm:prSet presAssocID="{8ACEBCCE-A22F-4584-8B40-EB7FAF4F907A}" presName="textNode" presStyleLbl="node1" presStyleIdx="1" presStyleCnt="3">
        <dgm:presLayoutVars>
          <dgm:bulletEnabled val="1"/>
        </dgm:presLayoutVars>
      </dgm:prSet>
      <dgm:spPr/>
      <dgm:t>
        <a:bodyPr/>
        <a:lstStyle/>
        <a:p>
          <a:endParaRPr lang="en-US"/>
        </a:p>
      </dgm:t>
    </dgm:pt>
    <dgm:pt modelId="{048847EB-B2DC-4943-B249-9209917B27B8}" type="pres">
      <dgm:prSet presAssocID="{AAF8EFAE-A1B6-4091-BBEB-135FB8D6DE25}" presName="sibTrans" presStyleCnt="0"/>
      <dgm:spPr/>
    </dgm:pt>
    <dgm:pt modelId="{D35C5E1B-0F48-4E13-9CC3-A3D73411A9A1}" type="pres">
      <dgm:prSet presAssocID="{D3062D3E-95CF-4441-8508-D2B87AA7FEAE}" presName="textNode" presStyleLbl="node1" presStyleIdx="2" presStyleCnt="3">
        <dgm:presLayoutVars>
          <dgm:bulletEnabled val="1"/>
        </dgm:presLayoutVars>
      </dgm:prSet>
      <dgm:spPr/>
      <dgm:t>
        <a:bodyPr/>
        <a:lstStyle/>
        <a:p>
          <a:endParaRPr lang="en-US"/>
        </a:p>
      </dgm:t>
    </dgm:pt>
  </dgm:ptLst>
  <dgm:cxnLst>
    <dgm:cxn modelId="{EB5847A2-A054-4AF5-837F-4DCA86A3EE96}" srcId="{1EE539EB-5D9B-47B1-8131-9F9FF4498C6D}" destId="{D3062D3E-95CF-4441-8508-D2B87AA7FEAE}" srcOrd="2" destOrd="0" parTransId="{A8047BB0-863E-41C3-B8DB-5599523246CB}" sibTransId="{C9D5A235-7C2A-42FD-8E6C-32817CDC9725}"/>
    <dgm:cxn modelId="{83399F7B-2F44-4D4E-A72A-9F9B151BBD84}" type="presOf" srcId="{8ACEBCCE-A22F-4584-8B40-EB7FAF4F907A}" destId="{1C0E024F-72B3-4955-887C-4AE2CBEA14DF}" srcOrd="0" destOrd="0" presId="urn:microsoft.com/office/officeart/2005/8/layout/hProcess9"/>
    <dgm:cxn modelId="{8B10C9F2-B6C6-4371-940E-C6C419573EEB}" type="presOf" srcId="{1EE539EB-5D9B-47B1-8131-9F9FF4498C6D}" destId="{689EAF2C-19C0-4758-AF6B-EEE10B167824}" srcOrd="0" destOrd="0" presId="urn:microsoft.com/office/officeart/2005/8/layout/hProcess9"/>
    <dgm:cxn modelId="{DD80B4FC-7485-4624-B3AE-990C135984DC}" type="presOf" srcId="{D3062D3E-95CF-4441-8508-D2B87AA7FEAE}" destId="{D35C5E1B-0F48-4E13-9CC3-A3D73411A9A1}" srcOrd="0" destOrd="0" presId="urn:microsoft.com/office/officeart/2005/8/layout/hProcess9"/>
    <dgm:cxn modelId="{971395C4-3660-472F-A56C-AB084B4BCB37}" srcId="{1EE539EB-5D9B-47B1-8131-9F9FF4498C6D}" destId="{8ACEBCCE-A22F-4584-8B40-EB7FAF4F907A}" srcOrd="1" destOrd="0" parTransId="{A0AB5746-2EA9-4BCB-8787-F119D7D79CCD}" sibTransId="{AAF8EFAE-A1B6-4091-BBEB-135FB8D6DE25}"/>
    <dgm:cxn modelId="{5A893BFC-36C7-4719-8311-ECECA626966C}" type="presOf" srcId="{8521D3D4-F073-466A-B486-D4551245EDB4}" destId="{3E3AFA39-249F-44B9-94B5-BD01F05F94BF}" srcOrd="0" destOrd="0" presId="urn:microsoft.com/office/officeart/2005/8/layout/hProcess9"/>
    <dgm:cxn modelId="{5F4D1FD1-354D-470F-BC92-49B950855E31}" srcId="{1EE539EB-5D9B-47B1-8131-9F9FF4498C6D}" destId="{8521D3D4-F073-466A-B486-D4551245EDB4}" srcOrd="0" destOrd="0" parTransId="{96C17B30-9415-4CD8-9919-18B8020DA75B}" sibTransId="{3504FB7D-3324-4D63-87AC-B0AD5A5AEB29}"/>
    <dgm:cxn modelId="{DD283FF3-24B0-4B27-A1BF-D890C8508124}" type="presParOf" srcId="{689EAF2C-19C0-4758-AF6B-EEE10B167824}" destId="{8777E76C-1484-4996-9CC4-6CCC77BE5EEE}" srcOrd="0" destOrd="0" presId="urn:microsoft.com/office/officeart/2005/8/layout/hProcess9"/>
    <dgm:cxn modelId="{89F9241B-B25B-4F18-9A07-E29B2AF75A04}" type="presParOf" srcId="{689EAF2C-19C0-4758-AF6B-EEE10B167824}" destId="{54D2E7AE-AE00-485C-8539-7CD72BE04534}" srcOrd="1" destOrd="0" presId="urn:microsoft.com/office/officeart/2005/8/layout/hProcess9"/>
    <dgm:cxn modelId="{F12C08F3-5E8D-464F-AE00-DA5FF6834A64}" type="presParOf" srcId="{54D2E7AE-AE00-485C-8539-7CD72BE04534}" destId="{3E3AFA39-249F-44B9-94B5-BD01F05F94BF}" srcOrd="0" destOrd="0" presId="urn:microsoft.com/office/officeart/2005/8/layout/hProcess9"/>
    <dgm:cxn modelId="{7B3E10C5-4C54-4D5A-8850-236CD09EA580}" type="presParOf" srcId="{54D2E7AE-AE00-485C-8539-7CD72BE04534}" destId="{862B77AA-5C24-413E-BA52-F7FEC64A51C9}" srcOrd="1" destOrd="0" presId="urn:microsoft.com/office/officeart/2005/8/layout/hProcess9"/>
    <dgm:cxn modelId="{A659AA5E-D57A-4C4D-957D-0E15726F2AF8}" type="presParOf" srcId="{54D2E7AE-AE00-485C-8539-7CD72BE04534}" destId="{1C0E024F-72B3-4955-887C-4AE2CBEA14DF}" srcOrd="2" destOrd="0" presId="urn:microsoft.com/office/officeart/2005/8/layout/hProcess9"/>
    <dgm:cxn modelId="{DE791211-9B09-4166-A8F1-DD893F476460}" type="presParOf" srcId="{54D2E7AE-AE00-485C-8539-7CD72BE04534}" destId="{048847EB-B2DC-4943-B249-9209917B27B8}" srcOrd="3" destOrd="0" presId="urn:microsoft.com/office/officeart/2005/8/layout/hProcess9"/>
    <dgm:cxn modelId="{21656AA1-944C-4629-A0E6-8EEBCB38C954}" type="presParOf" srcId="{54D2E7AE-AE00-485C-8539-7CD72BE04534}" destId="{D35C5E1B-0F48-4E13-9CC3-A3D73411A9A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B2012-915B-4D30-9E6C-9C436B15E6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BDAFFE-8C96-40DD-938F-9E8DB8D93253}">
      <dgm:prSet phldrT="[Text]" custT="1">
        <dgm:style>
          <a:lnRef idx="2">
            <a:schemeClr val="dk1"/>
          </a:lnRef>
          <a:fillRef idx="1">
            <a:schemeClr val="lt1"/>
          </a:fillRef>
          <a:effectRef idx="0">
            <a:schemeClr val="dk1"/>
          </a:effectRef>
          <a:fontRef idx="minor">
            <a:schemeClr val="dk1"/>
          </a:fontRef>
        </dgm:style>
      </dgm:prSet>
      <dgm:spPr>
        <a:solidFill>
          <a:schemeClr val="accent2">
            <a:lumMod val="75000"/>
          </a:schemeClr>
        </a:solidFill>
      </dgm:spPr>
      <dgm:t>
        <a:bodyPr/>
        <a:lstStyle/>
        <a:p>
          <a:r>
            <a:rPr lang="en-US" sz="1400" dirty="0" smtClean="0">
              <a:latin typeface="Calibri" panose="020F0502020204030204" pitchFamily="34" charset="0"/>
            </a:rPr>
            <a:t>To save Time </a:t>
          </a:r>
          <a:endParaRPr lang="en-US" sz="1400" dirty="0">
            <a:latin typeface="Calibri" panose="020F0502020204030204" pitchFamily="34" charset="0"/>
          </a:endParaRPr>
        </a:p>
      </dgm:t>
    </dgm:pt>
    <dgm:pt modelId="{061C213B-42DD-4910-96AC-C2FC8CE3908F}" type="parTrans" cxnId="{C453C0C8-8894-4467-8EFE-47481F1D439E}">
      <dgm:prSet/>
      <dgm:spPr/>
      <dgm:t>
        <a:bodyPr/>
        <a:lstStyle/>
        <a:p>
          <a:endParaRPr lang="en-US"/>
        </a:p>
      </dgm:t>
    </dgm:pt>
    <dgm:pt modelId="{590AAEBD-5470-4D65-B345-27EC5C52274A}" type="sibTrans" cxnId="{C453C0C8-8894-4467-8EFE-47481F1D439E}">
      <dgm:prSet/>
      <dgm:spPr/>
      <dgm:t>
        <a:bodyPr/>
        <a:lstStyle/>
        <a:p>
          <a:endParaRPr lang="en-US"/>
        </a:p>
      </dgm:t>
    </dgm:pt>
    <dgm:pt modelId="{3F22B46E-4EFD-46CA-BCE2-871535704EEC}">
      <dgm:prSet phldrT="[Text]" custT="1"/>
      <dgm:spPr>
        <a:solidFill>
          <a:srgbClr val="92D050"/>
        </a:solidFill>
      </dgm:spPr>
      <dgm:t>
        <a:bodyPr/>
        <a:lstStyle/>
        <a:p>
          <a:r>
            <a:rPr lang="en-US" sz="1400" dirty="0" smtClean="0">
              <a:solidFill>
                <a:schemeClr val="tx1"/>
              </a:solidFill>
              <a:latin typeface="Calibri" panose="020F0502020204030204" pitchFamily="34" charset="0"/>
            </a:rPr>
            <a:t>To Reduce Stress</a:t>
          </a:r>
          <a:endParaRPr lang="en-US" sz="1400" dirty="0">
            <a:solidFill>
              <a:schemeClr val="tx1"/>
            </a:solidFill>
            <a:latin typeface="Calibri" panose="020F0502020204030204" pitchFamily="34" charset="0"/>
          </a:endParaRPr>
        </a:p>
      </dgm:t>
    </dgm:pt>
    <dgm:pt modelId="{43FC8820-CEB6-4852-AA4B-CEF9B141CF0B}" type="parTrans" cxnId="{ED2F3F49-8DE9-467B-B394-6AA1AB97C1CC}">
      <dgm:prSet/>
      <dgm:spPr/>
      <dgm:t>
        <a:bodyPr/>
        <a:lstStyle/>
        <a:p>
          <a:endParaRPr lang="en-US"/>
        </a:p>
      </dgm:t>
    </dgm:pt>
    <dgm:pt modelId="{7FA9C3E6-CA58-4952-B8F6-B49C766F8D80}" type="sibTrans" cxnId="{ED2F3F49-8DE9-467B-B394-6AA1AB97C1CC}">
      <dgm:prSet/>
      <dgm:spPr/>
      <dgm:t>
        <a:bodyPr/>
        <a:lstStyle/>
        <a:p>
          <a:endParaRPr lang="en-US"/>
        </a:p>
      </dgm:t>
    </dgm:pt>
    <dgm:pt modelId="{6FADEA77-207C-48D4-B30C-9C6FDB99321D}">
      <dgm:prSet phldrT="[Text]" custT="1"/>
      <dgm:spPr>
        <a:solidFill>
          <a:schemeClr val="accent5">
            <a:lumMod val="40000"/>
            <a:lumOff val="60000"/>
          </a:schemeClr>
        </a:solidFill>
      </dgm:spPr>
      <dgm:t>
        <a:bodyPr/>
        <a:lstStyle/>
        <a:p>
          <a:r>
            <a:rPr lang="en-US" sz="1400" dirty="0" smtClean="0">
              <a:solidFill>
                <a:schemeClr val="tx1"/>
              </a:solidFill>
              <a:latin typeface="Calibri" panose="020F0502020204030204" pitchFamily="34" charset="0"/>
            </a:rPr>
            <a:t>To function effectively </a:t>
          </a:r>
          <a:endParaRPr lang="en-US" sz="1400" dirty="0">
            <a:solidFill>
              <a:schemeClr val="tx1"/>
            </a:solidFill>
            <a:latin typeface="Calibri" panose="020F0502020204030204" pitchFamily="34" charset="0"/>
          </a:endParaRPr>
        </a:p>
      </dgm:t>
    </dgm:pt>
    <dgm:pt modelId="{DA5AB47E-9968-48F1-9E1D-B56321362EA6}" type="parTrans" cxnId="{94715782-B9D2-4E3D-B379-277A80D9B601}">
      <dgm:prSet/>
      <dgm:spPr/>
      <dgm:t>
        <a:bodyPr/>
        <a:lstStyle/>
        <a:p>
          <a:endParaRPr lang="en-US"/>
        </a:p>
      </dgm:t>
    </dgm:pt>
    <dgm:pt modelId="{ED77ACAE-A969-4AFC-ABE1-E5C4EFDFBB35}" type="sibTrans" cxnId="{94715782-B9D2-4E3D-B379-277A80D9B601}">
      <dgm:prSet/>
      <dgm:spPr/>
      <dgm:t>
        <a:bodyPr/>
        <a:lstStyle/>
        <a:p>
          <a:endParaRPr lang="en-US"/>
        </a:p>
      </dgm:t>
    </dgm:pt>
    <dgm:pt modelId="{787216C0-AEBD-4C4E-8BB0-4B1A58894773}">
      <dgm:prSet phldrT="[Text]" custT="1"/>
      <dgm:spPr>
        <a:solidFill>
          <a:schemeClr val="accent4"/>
        </a:solidFill>
      </dgm:spPr>
      <dgm:t>
        <a:bodyPr/>
        <a:lstStyle/>
        <a:p>
          <a:r>
            <a:rPr lang="en-US" sz="1400" dirty="0" smtClean="0">
              <a:solidFill>
                <a:schemeClr val="tx1"/>
              </a:solidFill>
              <a:latin typeface="Calibri" panose="020F0502020204030204" pitchFamily="34" charset="0"/>
            </a:rPr>
            <a:t>To Increase our work output</a:t>
          </a:r>
          <a:endParaRPr lang="en-US" sz="1400" dirty="0">
            <a:solidFill>
              <a:schemeClr val="tx1"/>
            </a:solidFill>
            <a:latin typeface="Calibri" panose="020F0502020204030204" pitchFamily="34" charset="0"/>
          </a:endParaRPr>
        </a:p>
      </dgm:t>
    </dgm:pt>
    <dgm:pt modelId="{2EE2DEAE-7057-4877-A835-C49597F1BB2F}" type="parTrans" cxnId="{663FBA1F-53AF-4509-864C-A9B5E6D18D3B}">
      <dgm:prSet/>
      <dgm:spPr/>
      <dgm:t>
        <a:bodyPr/>
        <a:lstStyle/>
        <a:p>
          <a:endParaRPr lang="en-US"/>
        </a:p>
      </dgm:t>
    </dgm:pt>
    <dgm:pt modelId="{FD9E6562-EE87-4F03-9A31-9660E513E098}" type="sibTrans" cxnId="{663FBA1F-53AF-4509-864C-A9B5E6D18D3B}">
      <dgm:prSet/>
      <dgm:spPr/>
      <dgm:t>
        <a:bodyPr/>
        <a:lstStyle/>
        <a:p>
          <a:endParaRPr lang="en-US"/>
        </a:p>
      </dgm:t>
    </dgm:pt>
    <dgm:pt modelId="{80B2F59D-6401-4131-BAD6-8AD71C2A8B3A}">
      <dgm:prSet phldrT="[Text]" custT="1"/>
      <dgm:spPr>
        <a:solidFill>
          <a:schemeClr val="accent2">
            <a:lumMod val="75000"/>
          </a:schemeClr>
        </a:solidFill>
      </dgm:spPr>
      <dgm:t>
        <a:bodyPr/>
        <a:lstStyle/>
        <a:p>
          <a:r>
            <a:rPr lang="en-US" sz="1400" dirty="0" smtClean="0">
              <a:solidFill>
                <a:schemeClr val="tx1"/>
              </a:solidFill>
              <a:latin typeface="Calibri" panose="020F0502020204030204" pitchFamily="34" charset="0"/>
            </a:rPr>
            <a:t>To have more control over our job responsibilities</a:t>
          </a:r>
          <a:endParaRPr lang="en-US" sz="1400" dirty="0">
            <a:solidFill>
              <a:schemeClr val="tx1"/>
            </a:solidFill>
            <a:latin typeface="Calibri" panose="020F0502020204030204" pitchFamily="34" charset="0"/>
          </a:endParaRPr>
        </a:p>
      </dgm:t>
    </dgm:pt>
    <dgm:pt modelId="{E382DEA2-B3B6-4294-85F8-8EE4497CA3BD}" type="parTrans" cxnId="{DBF359FB-E1D3-4609-956A-E0C192188F70}">
      <dgm:prSet/>
      <dgm:spPr/>
      <dgm:t>
        <a:bodyPr/>
        <a:lstStyle/>
        <a:p>
          <a:endParaRPr lang="en-US"/>
        </a:p>
      </dgm:t>
    </dgm:pt>
    <dgm:pt modelId="{326BCAE7-5023-486B-B831-BE700610CEAB}" type="sibTrans" cxnId="{DBF359FB-E1D3-4609-956A-E0C192188F70}">
      <dgm:prSet/>
      <dgm:spPr/>
      <dgm:t>
        <a:bodyPr/>
        <a:lstStyle/>
        <a:p>
          <a:endParaRPr lang="en-US"/>
        </a:p>
      </dgm:t>
    </dgm:pt>
    <dgm:pt modelId="{D35E9438-73BD-4980-878D-6BC8D6319BCD}" type="pres">
      <dgm:prSet presAssocID="{5ABB2012-915B-4D30-9E6C-9C436B15E6F9}" presName="diagram" presStyleCnt="0">
        <dgm:presLayoutVars>
          <dgm:dir/>
          <dgm:resizeHandles val="exact"/>
        </dgm:presLayoutVars>
      </dgm:prSet>
      <dgm:spPr/>
    </dgm:pt>
    <dgm:pt modelId="{FEE70FEE-5883-4CC4-BAF7-BB34BFE75E3C}" type="pres">
      <dgm:prSet presAssocID="{3EBDAFFE-8C96-40DD-938F-9E8DB8D93253}" presName="node" presStyleLbl="node1" presStyleIdx="0" presStyleCnt="5">
        <dgm:presLayoutVars>
          <dgm:bulletEnabled val="1"/>
        </dgm:presLayoutVars>
      </dgm:prSet>
      <dgm:spPr/>
      <dgm:t>
        <a:bodyPr/>
        <a:lstStyle/>
        <a:p>
          <a:endParaRPr lang="en-US"/>
        </a:p>
      </dgm:t>
    </dgm:pt>
    <dgm:pt modelId="{3D13C185-3676-4BAE-A22E-5DDC7D753F74}" type="pres">
      <dgm:prSet presAssocID="{590AAEBD-5470-4D65-B345-27EC5C52274A}" presName="sibTrans" presStyleCnt="0"/>
      <dgm:spPr/>
    </dgm:pt>
    <dgm:pt modelId="{442BA46C-0B9C-4522-9C63-8BEC0002FA83}" type="pres">
      <dgm:prSet presAssocID="{3F22B46E-4EFD-46CA-BCE2-871535704EEC}" presName="node" presStyleLbl="node1" presStyleIdx="1" presStyleCnt="5" custLinFactNeighborX="-1246" custLinFactNeighborY="-7244">
        <dgm:presLayoutVars>
          <dgm:bulletEnabled val="1"/>
        </dgm:presLayoutVars>
      </dgm:prSet>
      <dgm:spPr/>
      <dgm:t>
        <a:bodyPr/>
        <a:lstStyle/>
        <a:p>
          <a:endParaRPr lang="en-US"/>
        </a:p>
      </dgm:t>
    </dgm:pt>
    <dgm:pt modelId="{4BAC7359-64F3-4EB2-B9DB-200097C40C06}" type="pres">
      <dgm:prSet presAssocID="{7FA9C3E6-CA58-4952-B8F6-B49C766F8D80}" presName="sibTrans" presStyleCnt="0"/>
      <dgm:spPr/>
    </dgm:pt>
    <dgm:pt modelId="{7D27B097-0C0C-4ED4-AEA6-F40FDEA12753}" type="pres">
      <dgm:prSet presAssocID="{6FADEA77-207C-48D4-B30C-9C6FDB99321D}" presName="node" presStyleLbl="node1" presStyleIdx="2" presStyleCnt="5">
        <dgm:presLayoutVars>
          <dgm:bulletEnabled val="1"/>
        </dgm:presLayoutVars>
      </dgm:prSet>
      <dgm:spPr/>
      <dgm:t>
        <a:bodyPr/>
        <a:lstStyle/>
        <a:p>
          <a:endParaRPr lang="en-US"/>
        </a:p>
      </dgm:t>
    </dgm:pt>
    <dgm:pt modelId="{372B8A4B-E6ED-41D1-A4EC-CB35B7B96094}" type="pres">
      <dgm:prSet presAssocID="{ED77ACAE-A969-4AFC-ABE1-E5C4EFDFBB35}" presName="sibTrans" presStyleCnt="0"/>
      <dgm:spPr/>
    </dgm:pt>
    <dgm:pt modelId="{29E142F3-9268-4CAD-B02E-0C9C71E99BB6}" type="pres">
      <dgm:prSet presAssocID="{787216C0-AEBD-4C4E-8BB0-4B1A58894773}" presName="node" presStyleLbl="node1" presStyleIdx="3" presStyleCnt="5" custLinFactNeighborX="-1246" custLinFactNeighborY="2037">
        <dgm:presLayoutVars>
          <dgm:bulletEnabled val="1"/>
        </dgm:presLayoutVars>
      </dgm:prSet>
      <dgm:spPr/>
      <dgm:t>
        <a:bodyPr/>
        <a:lstStyle/>
        <a:p>
          <a:endParaRPr lang="en-US"/>
        </a:p>
      </dgm:t>
    </dgm:pt>
    <dgm:pt modelId="{4BB4D9B8-3CE8-4C2B-B4A0-E86D0ED05762}" type="pres">
      <dgm:prSet presAssocID="{FD9E6562-EE87-4F03-9A31-9660E513E098}" presName="sibTrans" presStyleCnt="0"/>
      <dgm:spPr/>
    </dgm:pt>
    <dgm:pt modelId="{6F824C44-258E-4078-9DFC-D0B231F42CD4}" type="pres">
      <dgm:prSet presAssocID="{80B2F59D-6401-4131-BAD6-8AD71C2A8B3A}" presName="node" presStyleLbl="node1" presStyleIdx="4" presStyleCnt="5">
        <dgm:presLayoutVars>
          <dgm:bulletEnabled val="1"/>
        </dgm:presLayoutVars>
      </dgm:prSet>
      <dgm:spPr/>
    </dgm:pt>
  </dgm:ptLst>
  <dgm:cxnLst>
    <dgm:cxn modelId="{ED2F3F49-8DE9-467B-B394-6AA1AB97C1CC}" srcId="{5ABB2012-915B-4D30-9E6C-9C436B15E6F9}" destId="{3F22B46E-4EFD-46CA-BCE2-871535704EEC}" srcOrd="1" destOrd="0" parTransId="{43FC8820-CEB6-4852-AA4B-CEF9B141CF0B}" sibTransId="{7FA9C3E6-CA58-4952-B8F6-B49C766F8D80}"/>
    <dgm:cxn modelId="{E2F5C646-97A3-475D-AE41-7BA78C973100}" type="presOf" srcId="{3F22B46E-4EFD-46CA-BCE2-871535704EEC}" destId="{442BA46C-0B9C-4522-9C63-8BEC0002FA83}" srcOrd="0" destOrd="0" presId="urn:microsoft.com/office/officeart/2005/8/layout/default"/>
    <dgm:cxn modelId="{DE8AA039-2375-4128-BAE5-2E7CCD236A87}" type="presOf" srcId="{6FADEA77-207C-48D4-B30C-9C6FDB99321D}" destId="{7D27B097-0C0C-4ED4-AEA6-F40FDEA12753}" srcOrd="0" destOrd="0" presId="urn:microsoft.com/office/officeart/2005/8/layout/default"/>
    <dgm:cxn modelId="{DBF359FB-E1D3-4609-956A-E0C192188F70}" srcId="{5ABB2012-915B-4D30-9E6C-9C436B15E6F9}" destId="{80B2F59D-6401-4131-BAD6-8AD71C2A8B3A}" srcOrd="4" destOrd="0" parTransId="{E382DEA2-B3B6-4294-85F8-8EE4497CA3BD}" sibTransId="{326BCAE7-5023-486B-B831-BE700610CEAB}"/>
    <dgm:cxn modelId="{C98EE7EC-FC07-43B6-AD4B-2D3CE117C3EC}" type="presOf" srcId="{5ABB2012-915B-4D30-9E6C-9C436B15E6F9}" destId="{D35E9438-73BD-4980-878D-6BC8D6319BCD}" srcOrd="0" destOrd="0" presId="urn:microsoft.com/office/officeart/2005/8/layout/default"/>
    <dgm:cxn modelId="{451BB9EF-8BA3-4F91-A58C-73ACAA353A8C}" type="presOf" srcId="{787216C0-AEBD-4C4E-8BB0-4B1A58894773}" destId="{29E142F3-9268-4CAD-B02E-0C9C71E99BB6}" srcOrd="0" destOrd="0" presId="urn:microsoft.com/office/officeart/2005/8/layout/default"/>
    <dgm:cxn modelId="{B7AAB089-47A0-47A8-986F-5EB535D0EB18}" type="presOf" srcId="{3EBDAFFE-8C96-40DD-938F-9E8DB8D93253}" destId="{FEE70FEE-5883-4CC4-BAF7-BB34BFE75E3C}" srcOrd="0" destOrd="0" presId="urn:microsoft.com/office/officeart/2005/8/layout/default"/>
    <dgm:cxn modelId="{2E0B2359-86EA-49EF-97C7-D57AF2E3BEF1}" type="presOf" srcId="{80B2F59D-6401-4131-BAD6-8AD71C2A8B3A}" destId="{6F824C44-258E-4078-9DFC-D0B231F42CD4}" srcOrd="0" destOrd="0" presId="urn:microsoft.com/office/officeart/2005/8/layout/default"/>
    <dgm:cxn modelId="{663FBA1F-53AF-4509-864C-A9B5E6D18D3B}" srcId="{5ABB2012-915B-4D30-9E6C-9C436B15E6F9}" destId="{787216C0-AEBD-4C4E-8BB0-4B1A58894773}" srcOrd="3" destOrd="0" parTransId="{2EE2DEAE-7057-4877-A835-C49597F1BB2F}" sibTransId="{FD9E6562-EE87-4F03-9A31-9660E513E098}"/>
    <dgm:cxn modelId="{94715782-B9D2-4E3D-B379-277A80D9B601}" srcId="{5ABB2012-915B-4D30-9E6C-9C436B15E6F9}" destId="{6FADEA77-207C-48D4-B30C-9C6FDB99321D}" srcOrd="2" destOrd="0" parTransId="{DA5AB47E-9968-48F1-9E1D-B56321362EA6}" sibTransId="{ED77ACAE-A969-4AFC-ABE1-E5C4EFDFBB35}"/>
    <dgm:cxn modelId="{C453C0C8-8894-4467-8EFE-47481F1D439E}" srcId="{5ABB2012-915B-4D30-9E6C-9C436B15E6F9}" destId="{3EBDAFFE-8C96-40DD-938F-9E8DB8D93253}" srcOrd="0" destOrd="0" parTransId="{061C213B-42DD-4910-96AC-C2FC8CE3908F}" sibTransId="{590AAEBD-5470-4D65-B345-27EC5C52274A}"/>
    <dgm:cxn modelId="{9D6CD490-7FDC-4EB6-A6F6-1B397F0C7166}" type="presParOf" srcId="{D35E9438-73BD-4980-878D-6BC8D6319BCD}" destId="{FEE70FEE-5883-4CC4-BAF7-BB34BFE75E3C}" srcOrd="0" destOrd="0" presId="urn:microsoft.com/office/officeart/2005/8/layout/default"/>
    <dgm:cxn modelId="{303E84DC-8166-425B-981E-FCA39282E968}" type="presParOf" srcId="{D35E9438-73BD-4980-878D-6BC8D6319BCD}" destId="{3D13C185-3676-4BAE-A22E-5DDC7D753F74}" srcOrd="1" destOrd="0" presId="urn:microsoft.com/office/officeart/2005/8/layout/default"/>
    <dgm:cxn modelId="{4243DD7E-3A45-4BE4-B464-3BA454E4A12E}" type="presParOf" srcId="{D35E9438-73BD-4980-878D-6BC8D6319BCD}" destId="{442BA46C-0B9C-4522-9C63-8BEC0002FA83}" srcOrd="2" destOrd="0" presId="urn:microsoft.com/office/officeart/2005/8/layout/default"/>
    <dgm:cxn modelId="{79BEC778-ED42-4FE0-A80D-C68B8990FF67}" type="presParOf" srcId="{D35E9438-73BD-4980-878D-6BC8D6319BCD}" destId="{4BAC7359-64F3-4EB2-B9DB-200097C40C06}" srcOrd="3" destOrd="0" presId="urn:microsoft.com/office/officeart/2005/8/layout/default"/>
    <dgm:cxn modelId="{50DCA278-8A50-418C-B316-3E0335C8D3D2}" type="presParOf" srcId="{D35E9438-73BD-4980-878D-6BC8D6319BCD}" destId="{7D27B097-0C0C-4ED4-AEA6-F40FDEA12753}" srcOrd="4" destOrd="0" presId="urn:microsoft.com/office/officeart/2005/8/layout/default"/>
    <dgm:cxn modelId="{B0F4FDD9-040F-4A81-AAAE-3E1ED2B62B36}" type="presParOf" srcId="{D35E9438-73BD-4980-878D-6BC8D6319BCD}" destId="{372B8A4B-E6ED-41D1-A4EC-CB35B7B96094}" srcOrd="5" destOrd="0" presId="urn:microsoft.com/office/officeart/2005/8/layout/default"/>
    <dgm:cxn modelId="{7ACA93C1-D815-4741-B01A-8E0088D80E3A}" type="presParOf" srcId="{D35E9438-73BD-4980-878D-6BC8D6319BCD}" destId="{29E142F3-9268-4CAD-B02E-0C9C71E99BB6}" srcOrd="6" destOrd="0" presId="urn:microsoft.com/office/officeart/2005/8/layout/default"/>
    <dgm:cxn modelId="{8CF2FD53-B685-43E7-8DB0-C11CDF7A39F6}" type="presParOf" srcId="{D35E9438-73BD-4980-878D-6BC8D6319BCD}" destId="{4BB4D9B8-3CE8-4C2B-B4A0-E86D0ED05762}" srcOrd="7" destOrd="0" presId="urn:microsoft.com/office/officeart/2005/8/layout/default"/>
    <dgm:cxn modelId="{D16845BD-12A0-4834-8E02-FEDCCD81BBFF}" type="presParOf" srcId="{D35E9438-73BD-4980-878D-6BC8D6319BCD}" destId="{6F824C44-258E-4078-9DFC-D0B231F42CD4}" srcOrd="8" destOrd="0" presId="urn:microsoft.com/office/officeart/2005/8/layout/default"/>
  </dgm:cxnLst>
  <dgm:bg>
    <a:solidFill>
      <a:schemeClr val="accent4">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C756B-F834-4902-BEA1-167A55647E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B869B8C-DC9D-4CE2-B576-55FFF39B816B}">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solidFill>
                <a:schemeClr val="tx1"/>
              </a:solidFill>
              <a:latin typeface="Calibri" panose="020F0502020204030204" pitchFamily="34" charset="0"/>
            </a:rPr>
            <a:t>Keeping a Record of your Task </a:t>
          </a:r>
          <a:endParaRPr lang="en-US" sz="1400" dirty="0">
            <a:solidFill>
              <a:schemeClr val="tx1"/>
            </a:solidFill>
            <a:latin typeface="Calibri" panose="020F0502020204030204" pitchFamily="34" charset="0"/>
          </a:endParaRPr>
        </a:p>
      </dgm:t>
    </dgm:pt>
    <dgm:pt modelId="{FEA49EBD-8D9D-4F33-B7C7-94D5B8615C32}" type="parTrans" cxnId="{5715FA52-78B6-4FD5-9D31-1502952F80F1}">
      <dgm:prSet/>
      <dgm:spPr/>
      <dgm:t>
        <a:bodyPr/>
        <a:lstStyle/>
        <a:p>
          <a:endParaRPr lang="en-US"/>
        </a:p>
      </dgm:t>
    </dgm:pt>
    <dgm:pt modelId="{5BE4C42C-93DC-451D-8570-6F4395BAD5E3}" type="sibTrans" cxnId="{5715FA52-78B6-4FD5-9D31-1502952F80F1}">
      <dgm:prSet/>
      <dgm:spPr/>
      <dgm:t>
        <a:bodyPr/>
        <a:lstStyle/>
        <a:p>
          <a:endParaRPr lang="en-US"/>
        </a:p>
      </dgm:t>
    </dgm:pt>
    <dgm:pt modelId="{13990A82-66D4-4014-B089-8A978AED071C}">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400" dirty="0" smtClean="0">
              <a:solidFill>
                <a:schemeClr val="tx1"/>
              </a:solidFill>
              <a:latin typeface="Calibri" panose="020F0502020204030204" pitchFamily="34" charset="0"/>
            </a:rPr>
            <a:t>Evaluate</a:t>
          </a:r>
          <a:r>
            <a:rPr lang="en-US" sz="1700" dirty="0" smtClean="0">
              <a:solidFill>
                <a:schemeClr val="tx1"/>
              </a:solidFill>
            </a:rPr>
            <a:t> </a:t>
          </a:r>
          <a:r>
            <a:rPr lang="en-US" sz="1400" dirty="0" smtClean="0">
              <a:solidFill>
                <a:schemeClr val="tx1"/>
              </a:solidFill>
              <a:latin typeface="Calibri" panose="020F0502020204030204" pitchFamily="34" charset="0"/>
            </a:rPr>
            <a:t>the results </a:t>
          </a:r>
          <a:endParaRPr lang="en-US" sz="1400" dirty="0">
            <a:solidFill>
              <a:schemeClr val="tx1"/>
            </a:solidFill>
            <a:latin typeface="Calibri" panose="020F0502020204030204" pitchFamily="34" charset="0"/>
          </a:endParaRPr>
        </a:p>
      </dgm:t>
    </dgm:pt>
    <dgm:pt modelId="{008F3992-0095-47D6-A696-C6EC17E5F2CC}" type="parTrans" cxnId="{B5273402-DE9A-403B-9E4D-DC7F68445D87}">
      <dgm:prSet/>
      <dgm:spPr/>
      <dgm:t>
        <a:bodyPr/>
        <a:lstStyle/>
        <a:p>
          <a:endParaRPr lang="en-US"/>
        </a:p>
      </dgm:t>
    </dgm:pt>
    <dgm:pt modelId="{B48FA335-AE17-4AB7-AD9D-AEB3283E4D4C}" type="sibTrans" cxnId="{B5273402-DE9A-403B-9E4D-DC7F68445D87}">
      <dgm:prSet/>
      <dgm:spPr/>
      <dgm:t>
        <a:bodyPr/>
        <a:lstStyle/>
        <a:p>
          <a:endParaRPr lang="en-US"/>
        </a:p>
      </dgm:t>
    </dgm:pt>
    <dgm:pt modelId="{4C0A4031-E616-4175-8410-B77484AF42E3}">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dirty="0" smtClean="0">
              <a:solidFill>
                <a:schemeClr val="tx1"/>
              </a:solidFill>
              <a:latin typeface="Calibri" panose="020F0502020204030204" pitchFamily="34" charset="0"/>
            </a:rPr>
            <a:t>Self Analysis –Task which is taking more time</a:t>
          </a:r>
          <a:endParaRPr lang="en-US" sz="1400" dirty="0">
            <a:solidFill>
              <a:schemeClr val="tx1"/>
            </a:solidFill>
            <a:latin typeface="Calibri" panose="020F0502020204030204" pitchFamily="34" charset="0"/>
          </a:endParaRPr>
        </a:p>
      </dgm:t>
    </dgm:pt>
    <dgm:pt modelId="{33DFDFDE-2D4C-43F8-A2FC-7A91CCD276DF}" type="parTrans" cxnId="{98D13685-4C30-4B59-AC37-F2FA1D6052A0}">
      <dgm:prSet/>
      <dgm:spPr/>
      <dgm:t>
        <a:bodyPr/>
        <a:lstStyle/>
        <a:p>
          <a:endParaRPr lang="en-US"/>
        </a:p>
      </dgm:t>
    </dgm:pt>
    <dgm:pt modelId="{379A7C4E-033F-45D4-B981-6A7E0B3BE496}" type="sibTrans" cxnId="{98D13685-4C30-4B59-AC37-F2FA1D6052A0}">
      <dgm:prSet/>
      <dgm:spPr/>
      <dgm:t>
        <a:bodyPr/>
        <a:lstStyle/>
        <a:p>
          <a:endParaRPr lang="en-US"/>
        </a:p>
      </dgm:t>
    </dgm:pt>
    <dgm:pt modelId="{8581B77E-DE07-4B51-A666-6501EC2D955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dirty="0" smtClean="0">
              <a:solidFill>
                <a:schemeClr val="tx1"/>
              </a:solidFill>
              <a:latin typeface="Calibri" panose="020F0502020204030204" pitchFamily="34" charset="0"/>
            </a:rPr>
            <a:t>Investment of time on important activities</a:t>
          </a:r>
          <a:endParaRPr lang="en-US" sz="1400" dirty="0">
            <a:solidFill>
              <a:schemeClr val="tx1"/>
            </a:solidFill>
            <a:latin typeface="Calibri" panose="020F0502020204030204" pitchFamily="34" charset="0"/>
          </a:endParaRPr>
        </a:p>
      </dgm:t>
    </dgm:pt>
    <dgm:pt modelId="{DFFF819B-C4D4-41CC-BB10-CDE44ADE3F31}" type="parTrans" cxnId="{AB26F6DC-DA9B-4699-AFE9-90ABCAD00286}">
      <dgm:prSet/>
      <dgm:spPr/>
      <dgm:t>
        <a:bodyPr/>
        <a:lstStyle/>
        <a:p>
          <a:endParaRPr lang="en-US"/>
        </a:p>
      </dgm:t>
    </dgm:pt>
    <dgm:pt modelId="{65E02A7B-5638-432D-8AB7-22307B3F2EC6}" type="sibTrans" cxnId="{AB26F6DC-DA9B-4699-AFE9-90ABCAD00286}">
      <dgm:prSet/>
      <dgm:spPr/>
      <dgm:t>
        <a:bodyPr/>
        <a:lstStyle/>
        <a:p>
          <a:endParaRPr lang="en-US"/>
        </a:p>
      </dgm:t>
    </dgm:pt>
    <dgm:pt modelId="{BEE376DD-C87E-40BB-92FB-9852134D6F68}">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400" dirty="0" smtClean="0">
              <a:solidFill>
                <a:schemeClr val="tx1"/>
              </a:solidFill>
              <a:latin typeface="Calibri" panose="020F0502020204030204" pitchFamily="34" charset="0"/>
            </a:rPr>
            <a:t>Realistic Planning </a:t>
          </a:r>
          <a:endParaRPr lang="en-US" sz="1400" dirty="0">
            <a:solidFill>
              <a:schemeClr val="tx1"/>
            </a:solidFill>
            <a:latin typeface="Calibri" panose="020F0502020204030204" pitchFamily="34" charset="0"/>
          </a:endParaRPr>
        </a:p>
      </dgm:t>
    </dgm:pt>
    <dgm:pt modelId="{DF49CF19-6CD6-49D9-9974-2CC6E52E2104}" type="parTrans" cxnId="{A931EE4C-5CF3-4F30-8396-A0005C6B33F0}">
      <dgm:prSet/>
      <dgm:spPr/>
      <dgm:t>
        <a:bodyPr/>
        <a:lstStyle/>
        <a:p>
          <a:endParaRPr lang="en-US"/>
        </a:p>
      </dgm:t>
    </dgm:pt>
    <dgm:pt modelId="{44EB2FB6-421E-4F2C-B71C-4DE27147DC54}" type="sibTrans" cxnId="{A931EE4C-5CF3-4F30-8396-A0005C6B33F0}">
      <dgm:prSet/>
      <dgm:spPr/>
      <dgm:t>
        <a:bodyPr/>
        <a:lstStyle/>
        <a:p>
          <a:endParaRPr lang="en-US"/>
        </a:p>
      </dgm:t>
    </dgm:pt>
    <dgm:pt modelId="{9198DA65-F6F1-4CF6-B493-DBB632F01AA8}" type="pres">
      <dgm:prSet presAssocID="{FFAC756B-F834-4902-BEA1-167A55647E41}" presName="diagram" presStyleCnt="0">
        <dgm:presLayoutVars>
          <dgm:dir/>
          <dgm:resizeHandles val="exact"/>
        </dgm:presLayoutVars>
      </dgm:prSet>
      <dgm:spPr/>
    </dgm:pt>
    <dgm:pt modelId="{F1C860F8-7459-4720-823C-860A9CA714EB}" type="pres">
      <dgm:prSet presAssocID="{AB869B8C-DC9D-4CE2-B576-55FFF39B816B}" presName="node" presStyleLbl="node1" presStyleIdx="0" presStyleCnt="5">
        <dgm:presLayoutVars>
          <dgm:bulletEnabled val="1"/>
        </dgm:presLayoutVars>
      </dgm:prSet>
      <dgm:spPr/>
      <dgm:t>
        <a:bodyPr/>
        <a:lstStyle/>
        <a:p>
          <a:endParaRPr lang="en-US"/>
        </a:p>
      </dgm:t>
    </dgm:pt>
    <dgm:pt modelId="{BAF6426F-602F-4E3E-9E3C-581242C3E1E8}" type="pres">
      <dgm:prSet presAssocID="{5BE4C42C-93DC-451D-8570-6F4395BAD5E3}" presName="sibTrans" presStyleCnt="0"/>
      <dgm:spPr/>
    </dgm:pt>
    <dgm:pt modelId="{007E238B-0F93-472F-AAA5-B409C75D1CC9}" type="pres">
      <dgm:prSet presAssocID="{13990A82-66D4-4014-B089-8A978AED071C}" presName="node" presStyleLbl="node1" presStyleIdx="1" presStyleCnt="5">
        <dgm:presLayoutVars>
          <dgm:bulletEnabled val="1"/>
        </dgm:presLayoutVars>
      </dgm:prSet>
      <dgm:spPr/>
      <dgm:t>
        <a:bodyPr/>
        <a:lstStyle/>
        <a:p>
          <a:endParaRPr lang="en-US"/>
        </a:p>
      </dgm:t>
    </dgm:pt>
    <dgm:pt modelId="{972C6C0E-0988-4600-88AE-82249E4F602C}" type="pres">
      <dgm:prSet presAssocID="{B48FA335-AE17-4AB7-AD9D-AEB3283E4D4C}" presName="sibTrans" presStyleCnt="0"/>
      <dgm:spPr/>
    </dgm:pt>
    <dgm:pt modelId="{08657DF9-1B85-4818-AEB4-6AC47AFE1A81}" type="pres">
      <dgm:prSet presAssocID="{4C0A4031-E616-4175-8410-B77484AF42E3}" presName="node" presStyleLbl="node1" presStyleIdx="2" presStyleCnt="5">
        <dgm:presLayoutVars>
          <dgm:bulletEnabled val="1"/>
        </dgm:presLayoutVars>
      </dgm:prSet>
      <dgm:spPr/>
      <dgm:t>
        <a:bodyPr/>
        <a:lstStyle/>
        <a:p>
          <a:endParaRPr lang="en-US"/>
        </a:p>
      </dgm:t>
    </dgm:pt>
    <dgm:pt modelId="{8E7396E9-EB74-415F-B6FC-E4710EA65202}" type="pres">
      <dgm:prSet presAssocID="{379A7C4E-033F-45D4-B981-6A7E0B3BE496}" presName="sibTrans" presStyleCnt="0"/>
      <dgm:spPr/>
    </dgm:pt>
    <dgm:pt modelId="{9BA47729-BF92-48D9-A277-E42816CED3AA}" type="pres">
      <dgm:prSet presAssocID="{8581B77E-DE07-4B51-A666-6501EC2D9550}" presName="node" presStyleLbl="node1" presStyleIdx="3" presStyleCnt="5" custLinFactNeighborX="-187" custLinFactNeighborY="288">
        <dgm:presLayoutVars>
          <dgm:bulletEnabled val="1"/>
        </dgm:presLayoutVars>
      </dgm:prSet>
      <dgm:spPr/>
      <dgm:t>
        <a:bodyPr/>
        <a:lstStyle/>
        <a:p>
          <a:endParaRPr lang="en-US"/>
        </a:p>
      </dgm:t>
    </dgm:pt>
    <dgm:pt modelId="{1302DE5C-243F-456B-A4AB-A608CCBF3D78}" type="pres">
      <dgm:prSet presAssocID="{65E02A7B-5638-432D-8AB7-22307B3F2EC6}" presName="sibTrans" presStyleCnt="0"/>
      <dgm:spPr/>
    </dgm:pt>
    <dgm:pt modelId="{0282F83F-BDEC-4EE5-9A3A-FD4E60E3DBE0}" type="pres">
      <dgm:prSet presAssocID="{BEE376DD-C87E-40BB-92FB-9852134D6F68}" presName="node" presStyleLbl="node1" presStyleIdx="4" presStyleCnt="5">
        <dgm:presLayoutVars>
          <dgm:bulletEnabled val="1"/>
        </dgm:presLayoutVars>
      </dgm:prSet>
      <dgm:spPr/>
    </dgm:pt>
  </dgm:ptLst>
  <dgm:cxnLst>
    <dgm:cxn modelId="{5715FA52-78B6-4FD5-9D31-1502952F80F1}" srcId="{FFAC756B-F834-4902-BEA1-167A55647E41}" destId="{AB869B8C-DC9D-4CE2-B576-55FFF39B816B}" srcOrd="0" destOrd="0" parTransId="{FEA49EBD-8D9D-4F33-B7C7-94D5B8615C32}" sibTransId="{5BE4C42C-93DC-451D-8570-6F4395BAD5E3}"/>
    <dgm:cxn modelId="{AE589158-1B3A-4E0F-9259-427941EE134D}" type="presOf" srcId="{4C0A4031-E616-4175-8410-B77484AF42E3}" destId="{08657DF9-1B85-4818-AEB4-6AC47AFE1A81}" srcOrd="0" destOrd="0" presId="urn:microsoft.com/office/officeart/2005/8/layout/default"/>
    <dgm:cxn modelId="{026085FA-8FC5-4677-AA40-31E08D3D237C}" type="presOf" srcId="{8581B77E-DE07-4B51-A666-6501EC2D9550}" destId="{9BA47729-BF92-48D9-A277-E42816CED3AA}" srcOrd="0" destOrd="0" presId="urn:microsoft.com/office/officeart/2005/8/layout/default"/>
    <dgm:cxn modelId="{AB26F6DC-DA9B-4699-AFE9-90ABCAD00286}" srcId="{FFAC756B-F834-4902-BEA1-167A55647E41}" destId="{8581B77E-DE07-4B51-A666-6501EC2D9550}" srcOrd="3" destOrd="0" parTransId="{DFFF819B-C4D4-41CC-BB10-CDE44ADE3F31}" sibTransId="{65E02A7B-5638-432D-8AB7-22307B3F2EC6}"/>
    <dgm:cxn modelId="{B5273402-DE9A-403B-9E4D-DC7F68445D87}" srcId="{FFAC756B-F834-4902-BEA1-167A55647E41}" destId="{13990A82-66D4-4014-B089-8A978AED071C}" srcOrd="1" destOrd="0" parTransId="{008F3992-0095-47D6-A696-C6EC17E5F2CC}" sibTransId="{B48FA335-AE17-4AB7-AD9D-AEB3283E4D4C}"/>
    <dgm:cxn modelId="{9E841D2F-2B39-4DDE-BD3A-385E9FA27C9B}" type="presOf" srcId="{13990A82-66D4-4014-B089-8A978AED071C}" destId="{007E238B-0F93-472F-AAA5-B409C75D1CC9}" srcOrd="0" destOrd="0" presId="urn:microsoft.com/office/officeart/2005/8/layout/default"/>
    <dgm:cxn modelId="{09D6097C-D311-4596-A45F-FF3A3D8CB768}" type="presOf" srcId="{BEE376DD-C87E-40BB-92FB-9852134D6F68}" destId="{0282F83F-BDEC-4EE5-9A3A-FD4E60E3DBE0}" srcOrd="0" destOrd="0" presId="urn:microsoft.com/office/officeart/2005/8/layout/default"/>
    <dgm:cxn modelId="{98D13685-4C30-4B59-AC37-F2FA1D6052A0}" srcId="{FFAC756B-F834-4902-BEA1-167A55647E41}" destId="{4C0A4031-E616-4175-8410-B77484AF42E3}" srcOrd="2" destOrd="0" parTransId="{33DFDFDE-2D4C-43F8-A2FC-7A91CCD276DF}" sibTransId="{379A7C4E-033F-45D4-B981-6A7E0B3BE496}"/>
    <dgm:cxn modelId="{91F9273C-4B4A-467C-A8AB-7788EBBC692B}" type="presOf" srcId="{FFAC756B-F834-4902-BEA1-167A55647E41}" destId="{9198DA65-F6F1-4CF6-B493-DBB632F01AA8}" srcOrd="0" destOrd="0" presId="urn:microsoft.com/office/officeart/2005/8/layout/default"/>
    <dgm:cxn modelId="{A931EE4C-5CF3-4F30-8396-A0005C6B33F0}" srcId="{FFAC756B-F834-4902-BEA1-167A55647E41}" destId="{BEE376DD-C87E-40BB-92FB-9852134D6F68}" srcOrd="4" destOrd="0" parTransId="{DF49CF19-6CD6-49D9-9974-2CC6E52E2104}" sibTransId="{44EB2FB6-421E-4F2C-B71C-4DE27147DC54}"/>
    <dgm:cxn modelId="{56E057AE-E77A-474F-8AEB-55D143C6E8D7}" type="presOf" srcId="{AB869B8C-DC9D-4CE2-B576-55FFF39B816B}" destId="{F1C860F8-7459-4720-823C-860A9CA714EB}" srcOrd="0" destOrd="0" presId="urn:microsoft.com/office/officeart/2005/8/layout/default"/>
    <dgm:cxn modelId="{594066D9-7F69-402D-B4AB-CBD1D8447D5A}" type="presParOf" srcId="{9198DA65-F6F1-4CF6-B493-DBB632F01AA8}" destId="{F1C860F8-7459-4720-823C-860A9CA714EB}" srcOrd="0" destOrd="0" presId="urn:microsoft.com/office/officeart/2005/8/layout/default"/>
    <dgm:cxn modelId="{651D4062-2EBA-4ECC-998C-4DCBF95D6222}" type="presParOf" srcId="{9198DA65-F6F1-4CF6-B493-DBB632F01AA8}" destId="{BAF6426F-602F-4E3E-9E3C-581242C3E1E8}" srcOrd="1" destOrd="0" presId="urn:microsoft.com/office/officeart/2005/8/layout/default"/>
    <dgm:cxn modelId="{05B63AB3-E0A4-49A8-8B69-7C8B72FF2FBE}" type="presParOf" srcId="{9198DA65-F6F1-4CF6-B493-DBB632F01AA8}" destId="{007E238B-0F93-472F-AAA5-B409C75D1CC9}" srcOrd="2" destOrd="0" presId="urn:microsoft.com/office/officeart/2005/8/layout/default"/>
    <dgm:cxn modelId="{3359E68B-D2A8-4FA5-BA45-08BDC4A37A62}" type="presParOf" srcId="{9198DA65-F6F1-4CF6-B493-DBB632F01AA8}" destId="{972C6C0E-0988-4600-88AE-82249E4F602C}" srcOrd="3" destOrd="0" presId="urn:microsoft.com/office/officeart/2005/8/layout/default"/>
    <dgm:cxn modelId="{E18334FD-41BE-462E-BD68-C3A80ECAC4C9}" type="presParOf" srcId="{9198DA65-F6F1-4CF6-B493-DBB632F01AA8}" destId="{08657DF9-1B85-4818-AEB4-6AC47AFE1A81}" srcOrd="4" destOrd="0" presId="urn:microsoft.com/office/officeart/2005/8/layout/default"/>
    <dgm:cxn modelId="{2569700C-D5F7-4A3E-B5ED-048271075A61}" type="presParOf" srcId="{9198DA65-F6F1-4CF6-B493-DBB632F01AA8}" destId="{8E7396E9-EB74-415F-B6FC-E4710EA65202}" srcOrd="5" destOrd="0" presId="urn:microsoft.com/office/officeart/2005/8/layout/default"/>
    <dgm:cxn modelId="{6E5F338F-AD26-411D-832B-2AD3EC5A110E}" type="presParOf" srcId="{9198DA65-F6F1-4CF6-B493-DBB632F01AA8}" destId="{9BA47729-BF92-48D9-A277-E42816CED3AA}" srcOrd="6" destOrd="0" presId="urn:microsoft.com/office/officeart/2005/8/layout/default"/>
    <dgm:cxn modelId="{645C1AAF-9CF3-4732-AFBC-3AEE494D27BB}" type="presParOf" srcId="{9198DA65-F6F1-4CF6-B493-DBB632F01AA8}" destId="{1302DE5C-243F-456B-A4AB-A608CCBF3D78}" srcOrd="7" destOrd="0" presId="urn:microsoft.com/office/officeart/2005/8/layout/default"/>
    <dgm:cxn modelId="{F9750DB8-E43D-498F-B147-98E2A5627EDB}" type="presParOf" srcId="{9198DA65-F6F1-4CF6-B493-DBB632F01AA8}" destId="{0282F83F-BDEC-4EE5-9A3A-FD4E60E3DBE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AC756B-F834-4902-BEA1-167A55647E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B869B8C-DC9D-4CE2-B576-55FFF39B816B}">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solidFill>
                <a:schemeClr val="tx1"/>
              </a:solidFill>
              <a:latin typeface="Calibri" panose="020F0502020204030204" pitchFamily="34" charset="0"/>
            </a:rPr>
            <a:t>Follow Time Management Matrix </a:t>
          </a:r>
          <a:endParaRPr lang="en-US" sz="1400" dirty="0">
            <a:solidFill>
              <a:schemeClr val="tx1"/>
            </a:solidFill>
            <a:latin typeface="Calibri" panose="020F0502020204030204" pitchFamily="34" charset="0"/>
          </a:endParaRPr>
        </a:p>
      </dgm:t>
    </dgm:pt>
    <dgm:pt modelId="{FEA49EBD-8D9D-4F33-B7C7-94D5B8615C32}" type="parTrans" cxnId="{5715FA52-78B6-4FD5-9D31-1502952F80F1}">
      <dgm:prSet/>
      <dgm:spPr/>
      <dgm:t>
        <a:bodyPr/>
        <a:lstStyle/>
        <a:p>
          <a:endParaRPr lang="en-US"/>
        </a:p>
      </dgm:t>
    </dgm:pt>
    <dgm:pt modelId="{5BE4C42C-93DC-451D-8570-6F4395BAD5E3}" type="sibTrans" cxnId="{5715FA52-78B6-4FD5-9D31-1502952F80F1}">
      <dgm:prSet/>
      <dgm:spPr/>
      <dgm:t>
        <a:bodyPr/>
        <a:lstStyle/>
        <a:p>
          <a:endParaRPr lang="en-US"/>
        </a:p>
      </dgm:t>
    </dgm:pt>
    <dgm:pt modelId="{8581B77E-DE07-4B51-A666-6501EC2D955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dirty="0" smtClean="0">
              <a:solidFill>
                <a:schemeClr val="tx1"/>
              </a:solidFill>
              <a:latin typeface="Calibri" panose="020F0502020204030204" pitchFamily="34" charset="0"/>
            </a:rPr>
            <a:t>Follow To do List – daily weekly monthly </a:t>
          </a:r>
          <a:endParaRPr lang="en-US" sz="1400" dirty="0">
            <a:solidFill>
              <a:schemeClr val="tx1"/>
            </a:solidFill>
            <a:latin typeface="Calibri" panose="020F0502020204030204" pitchFamily="34" charset="0"/>
          </a:endParaRPr>
        </a:p>
      </dgm:t>
    </dgm:pt>
    <dgm:pt modelId="{DFFF819B-C4D4-41CC-BB10-CDE44ADE3F31}" type="parTrans" cxnId="{AB26F6DC-DA9B-4699-AFE9-90ABCAD00286}">
      <dgm:prSet/>
      <dgm:spPr/>
      <dgm:t>
        <a:bodyPr/>
        <a:lstStyle/>
        <a:p>
          <a:endParaRPr lang="en-US"/>
        </a:p>
      </dgm:t>
    </dgm:pt>
    <dgm:pt modelId="{65E02A7B-5638-432D-8AB7-22307B3F2EC6}" type="sibTrans" cxnId="{AB26F6DC-DA9B-4699-AFE9-90ABCAD00286}">
      <dgm:prSet/>
      <dgm:spPr/>
      <dgm:t>
        <a:bodyPr/>
        <a:lstStyle/>
        <a:p>
          <a:endParaRPr lang="en-US"/>
        </a:p>
      </dgm:t>
    </dgm:pt>
    <dgm:pt modelId="{BEE376DD-C87E-40BB-92FB-9852134D6F68}">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400" dirty="0" smtClean="0">
              <a:solidFill>
                <a:schemeClr val="tx1"/>
              </a:solidFill>
              <a:latin typeface="Calibri" panose="020F0502020204030204" pitchFamily="34" charset="0"/>
            </a:rPr>
            <a:t>Rank Items in order of priority</a:t>
          </a:r>
          <a:endParaRPr lang="en-US" sz="1400" dirty="0">
            <a:solidFill>
              <a:schemeClr val="tx1"/>
            </a:solidFill>
            <a:latin typeface="Calibri" panose="020F0502020204030204" pitchFamily="34" charset="0"/>
          </a:endParaRPr>
        </a:p>
      </dgm:t>
    </dgm:pt>
    <dgm:pt modelId="{DF49CF19-6CD6-49D9-9974-2CC6E52E2104}" type="parTrans" cxnId="{A931EE4C-5CF3-4F30-8396-A0005C6B33F0}">
      <dgm:prSet/>
      <dgm:spPr/>
      <dgm:t>
        <a:bodyPr/>
        <a:lstStyle/>
        <a:p>
          <a:endParaRPr lang="en-US"/>
        </a:p>
      </dgm:t>
    </dgm:pt>
    <dgm:pt modelId="{44EB2FB6-421E-4F2C-B71C-4DE27147DC54}" type="sibTrans" cxnId="{A931EE4C-5CF3-4F30-8396-A0005C6B33F0}">
      <dgm:prSet/>
      <dgm:spPr/>
      <dgm:t>
        <a:bodyPr/>
        <a:lstStyle/>
        <a:p>
          <a:endParaRPr lang="en-US"/>
        </a:p>
      </dgm:t>
    </dgm:pt>
    <dgm:pt modelId="{4C0A4031-E616-4175-8410-B77484AF42E3}">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dirty="0" smtClean="0">
              <a:solidFill>
                <a:schemeClr val="tx1"/>
              </a:solidFill>
              <a:latin typeface="Calibri" panose="020F0502020204030204" pitchFamily="34" charset="0"/>
            </a:rPr>
            <a:t>Focus on urgent and Important activity </a:t>
          </a:r>
          <a:endParaRPr lang="en-US" sz="1400" dirty="0">
            <a:solidFill>
              <a:schemeClr val="tx1"/>
            </a:solidFill>
            <a:latin typeface="Calibri" panose="020F0502020204030204" pitchFamily="34" charset="0"/>
          </a:endParaRPr>
        </a:p>
      </dgm:t>
    </dgm:pt>
    <dgm:pt modelId="{379A7C4E-033F-45D4-B981-6A7E0B3BE496}" type="sibTrans" cxnId="{98D13685-4C30-4B59-AC37-F2FA1D6052A0}">
      <dgm:prSet/>
      <dgm:spPr/>
      <dgm:t>
        <a:bodyPr/>
        <a:lstStyle/>
        <a:p>
          <a:endParaRPr lang="en-US"/>
        </a:p>
      </dgm:t>
    </dgm:pt>
    <dgm:pt modelId="{33DFDFDE-2D4C-43F8-A2FC-7A91CCD276DF}" type="parTrans" cxnId="{98D13685-4C30-4B59-AC37-F2FA1D6052A0}">
      <dgm:prSet/>
      <dgm:spPr/>
      <dgm:t>
        <a:bodyPr/>
        <a:lstStyle/>
        <a:p>
          <a:endParaRPr lang="en-US"/>
        </a:p>
      </dgm:t>
    </dgm:pt>
    <dgm:pt modelId="{9198DA65-F6F1-4CF6-B493-DBB632F01AA8}" type="pres">
      <dgm:prSet presAssocID="{FFAC756B-F834-4902-BEA1-167A55647E41}" presName="diagram" presStyleCnt="0">
        <dgm:presLayoutVars>
          <dgm:dir/>
          <dgm:resizeHandles val="exact"/>
        </dgm:presLayoutVars>
      </dgm:prSet>
      <dgm:spPr/>
    </dgm:pt>
    <dgm:pt modelId="{F1C860F8-7459-4720-823C-860A9CA714EB}" type="pres">
      <dgm:prSet presAssocID="{AB869B8C-DC9D-4CE2-B576-55FFF39B816B}" presName="node" presStyleLbl="node1" presStyleIdx="0" presStyleCnt="4">
        <dgm:presLayoutVars>
          <dgm:bulletEnabled val="1"/>
        </dgm:presLayoutVars>
      </dgm:prSet>
      <dgm:spPr/>
      <dgm:t>
        <a:bodyPr/>
        <a:lstStyle/>
        <a:p>
          <a:endParaRPr lang="en-US"/>
        </a:p>
      </dgm:t>
    </dgm:pt>
    <dgm:pt modelId="{BAF6426F-602F-4E3E-9E3C-581242C3E1E8}" type="pres">
      <dgm:prSet presAssocID="{5BE4C42C-93DC-451D-8570-6F4395BAD5E3}" presName="sibTrans" presStyleCnt="0"/>
      <dgm:spPr/>
    </dgm:pt>
    <dgm:pt modelId="{08657DF9-1B85-4818-AEB4-6AC47AFE1A81}" type="pres">
      <dgm:prSet presAssocID="{4C0A4031-E616-4175-8410-B77484AF42E3}" presName="node" presStyleLbl="node1" presStyleIdx="1" presStyleCnt="4">
        <dgm:presLayoutVars>
          <dgm:bulletEnabled val="1"/>
        </dgm:presLayoutVars>
      </dgm:prSet>
      <dgm:spPr/>
      <dgm:t>
        <a:bodyPr/>
        <a:lstStyle/>
        <a:p>
          <a:endParaRPr lang="en-US"/>
        </a:p>
      </dgm:t>
    </dgm:pt>
    <dgm:pt modelId="{8E7396E9-EB74-415F-B6FC-E4710EA65202}" type="pres">
      <dgm:prSet presAssocID="{379A7C4E-033F-45D4-B981-6A7E0B3BE496}" presName="sibTrans" presStyleCnt="0"/>
      <dgm:spPr/>
    </dgm:pt>
    <dgm:pt modelId="{9BA47729-BF92-48D9-A277-E42816CED3AA}" type="pres">
      <dgm:prSet presAssocID="{8581B77E-DE07-4B51-A666-6501EC2D9550}" presName="node" presStyleLbl="node1" presStyleIdx="2" presStyleCnt="4" custLinFactNeighborX="-187" custLinFactNeighborY="288">
        <dgm:presLayoutVars>
          <dgm:bulletEnabled val="1"/>
        </dgm:presLayoutVars>
      </dgm:prSet>
      <dgm:spPr/>
      <dgm:t>
        <a:bodyPr/>
        <a:lstStyle/>
        <a:p>
          <a:endParaRPr lang="en-US"/>
        </a:p>
      </dgm:t>
    </dgm:pt>
    <dgm:pt modelId="{1302DE5C-243F-456B-A4AB-A608CCBF3D78}" type="pres">
      <dgm:prSet presAssocID="{65E02A7B-5638-432D-8AB7-22307B3F2EC6}" presName="sibTrans" presStyleCnt="0"/>
      <dgm:spPr/>
    </dgm:pt>
    <dgm:pt modelId="{0282F83F-BDEC-4EE5-9A3A-FD4E60E3DBE0}" type="pres">
      <dgm:prSet presAssocID="{BEE376DD-C87E-40BB-92FB-9852134D6F68}" presName="node" presStyleLbl="node1" presStyleIdx="3" presStyleCnt="4">
        <dgm:presLayoutVars>
          <dgm:bulletEnabled val="1"/>
        </dgm:presLayoutVars>
      </dgm:prSet>
      <dgm:spPr/>
      <dgm:t>
        <a:bodyPr/>
        <a:lstStyle/>
        <a:p>
          <a:endParaRPr lang="en-US"/>
        </a:p>
      </dgm:t>
    </dgm:pt>
  </dgm:ptLst>
  <dgm:cxnLst>
    <dgm:cxn modelId="{98D13685-4C30-4B59-AC37-F2FA1D6052A0}" srcId="{FFAC756B-F834-4902-BEA1-167A55647E41}" destId="{4C0A4031-E616-4175-8410-B77484AF42E3}" srcOrd="1" destOrd="0" parTransId="{33DFDFDE-2D4C-43F8-A2FC-7A91CCD276DF}" sibTransId="{379A7C4E-033F-45D4-B981-6A7E0B3BE496}"/>
    <dgm:cxn modelId="{026085FA-8FC5-4677-AA40-31E08D3D237C}" type="presOf" srcId="{8581B77E-DE07-4B51-A666-6501EC2D9550}" destId="{9BA47729-BF92-48D9-A277-E42816CED3AA}" srcOrd="0" destOrd="0" presId="urn:microsoft.com/office/officeart/2005/8/layout/default"/>
    <dgm:cxn modelId="{AB26F6DC-DA9B-4699-AFE9-90ABCAD00286}" srcId="{FFAC756B-F834-4902-BEA1-167A55647E41}" destId="{8581B77E-DE07-4B51-A666-6501EC2D9550}" srcOrd="2" destOrd="0" parTransId="{DFFF819B-C4D4-41CC-BB10-CDE44ADE3F31}" sibTransId="{65E02A7B-5638-432D-8AB7-22307B3F2EC6}"/>
    <dgm:cxn modelId="{91F9273C-4B4A-467C-A8AB-7788EBBC692B}" type="presOf" srcId="{FFAC756B-F834-4902-BEA1-167A55647E41}" destId="{9198DA65-F6F1-4CF6-B493-DBB632F01AA8}" srcOrd="0" destOrd="0" presId="urn:microsoft.com/office/officeart/2005/8/layout/default"/>
    <dgm:cxn modelId="{AE589158-1B3A-4E0F-9259-427941EE134D}" type="presOf" srcId="{4C0A4031-E616-4175-8410-B77484AF42E3}" destId="{08657DF9-1B85-4818-AEB4-6AC47AFE1A81}" srcOrd="0" destOrd="0" presId="urn:microsoft.com/office/officeart/2005/8/layout/default"/>
    <dgm:cxn modelId="{5715FA52-78B6-4FD5-9D31-1502952F80F1}" srcId="{FFAC756B-F834-4902-BEA1-167A55647E41}" destId="{AB869B8C-DC9D-4CE2-B576-55FFF39B816B}" srcOrd="0" destOrd="0" parTransId="{FEA49EBD-8D9D-4F33-B7C7-94D5B8615C32}" sibTransId="{5BE4C42C-93DC-451D-8570-6F4395BAD5E3}"/>
    <dgm:cxn modelId="{56E057AE-E77A-474F-8AEB-55D143C6E8D7}" type="presOf" srcId="{AB869B8C-DC9D-4CE2-B576-55FFF39B816B}" destId="{F1C860F8-7459-4720-823C-860A9CA714EB}" srcOrd="0" destOrd="0" presId="urn:microsoft.com/office/officeart/2005/8/layout/default"/>
    <dgm:cxn modelId="{09D6097C-D311-4596-A45F-FF3A3D8CB768}" type="presOf" srcId="{BEE376DD-C87E-40BB-92FB-9852134D6F68}" destId="{0282F83F-BDEC-4EE5-9A3A-FD4E60E3DBE0}" srcOrd="0" destOrd="0" presId="urn:microsoft.com/office/officeart/2005/8/layout/default"/>
    <dgm:cxn modelId="{A931EE4C-5CF3-4F30-8396-A0005C6B33F0}" srcId="{FFAC756B-F834-4902-BEA1-167A55647E41}" destId="{BEE376DD-C87E-40BB-92FB-9852134D6F68}" srcOrd="3" destOrd="0" parTransId="{DF49CF19-6CD6-49D9-9974-2CC6E52E2104}" sibTransId="{44EB2FB6-421E-4F2C-B71C-4DE27147DC54}"/>
    <dgm:cxn modelId="{594066D9-7F69-402D-B4AB-CBD1D8447D5A}" type="presParOf" srcId="{9198DA65-F6F1-4CF6-B493-DBB632F01AA8}" destId="{F1C860F8-7459-4720-823C-860A9CA714EB}" srcOrd="0" destOrd="0" presId="urn:microsoft.com/office/officeart/2005/8/layout/default"/>
    <dgm:cxn modelId="{651D4062-2EBA-4ECC-998C-4DCBF95D6222}" type="presParOf" srcId="{9198DA65-F6F1-4CF6-B493-DBB632F01AA8}" destId="{BAF6426F-602F-4E3E-9E3C-581242C3E1E8}" srcOrd="1" destOrd="0" presId="urn:microsoft.com/office/officeart/2005/8/layout/default"/>
    <dgm:cxn modelId="{E18334FD-41BE-462E-BD68-C3A80ECAC4C9}" type="presParOf" srcId="{9198DA65-F6F1-4CF6-B493-DBB632F01AA8}" destId="{08657DF9-1B85-4818-AEB4-6AC47AFE1A81}" srcOrd="2" destOrd="0" presId="urn:microsoft.com/office/officeart/2005/8/layout/default"/>
    <dgm:cxn modelId="{2569700C-D5F7-4A3E-B5ED-048271075A61}" type="presParOf" srcId="{9198DA65-F6F1-4CF6-B493-DBB632F01AA8}" destId="{8E7396E9-EB74-415F-B6FC-E4710EA65202}" srcOrd="3" destOrd="0" presId="urn:microsoft.com/office/officeart/2005/8/layout/default"/>
    <dgm:cxn modelId="{6E5F338F-AD26-411D-832B-2AD3EC5A110E}" type="presParOf" srcId="{9198DA65-F6F1-4CF6-B493-DBB632F01AA8}" destId="{9BA47729-BF92-48D9-A277-E42816CED3AA}" srcOrd="4" destOrd="0" presId="urn:microsoft.com/office/officeart/2005/8/layout/default"/>
    <dgm:cxn modelId="{645C1AAF-9CF3-4732-AFBC-3AEE494D27BB}" type="presParOf" srcId="{9198DA65-F6F1-4CF6-B493-DBB632F01AA8}" destId="{1302DE5C-243F-456B-A4AB-A608CCBF3D78}" srcOrd="5" destOrd="0" presId="urn:microsoft.com/office/officeart/2005/8/layout/default"/>
    <dgm:cxn modelId="{F9750DB8-E43D-498F-B147-98E2A5627EDB}" type="presParOf" srcId="{9198DA65-F6F1-4CF6-B493-DBB632F01AA8}" destId="{0282F83F-BDEC-4EE5-9A3A-FD4E60E3DBE0}"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B0503-82A6-4C8D-BB55-7A909F691EC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5DECC9F0-BD8D-46AC-9404-3BCB9E699DD7}">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Create the list before you start the day </a:t>
          </a:r>
          <a:endParaRPr lang="en-US" dirty="0"/>
        </a:p>
      </dgm:t>
    </dgm:pt>
    <dgm:pt modelId="{8E9C8EF5-C4B1-40E5-B7AA-6893B24E7A30}" type="parTrans" cxnId="{719166F7-7BBE-4CAF-9F14-F46221C1E91E}">
      <dgm:prSet/>
      <dgm:spPr/>
      <dgm:t>
        <a:bodyPr/>
        <a:lstStyle/>
        <a:p>
          <a:endParaRPr lang="en-US"/>
        </a:p>
      </dgm:t>
    </dgm:pt>
    <dgm:pt modelId="{EBB5E1AD-E3AF-4A9E-A71B-5E3C9EC91D66}" type="sibTrans" cxnId="{719166F7-7BBE-4CAF-9F14-F46221C1E91E}">
      <dgm:prSet/>
      <dgm:spPr/>
      <dgm:t>
        <a:bodyPr/>
        <a:lstStyle/>
        <a:p>
          <a:endParaRPr lang="en-US"/>
        </a:p>
      </dgm:t>
    </dgm:pt>
    <dgm:pt modelId="{D077FE97-BEDE-4B48-B52D-0B241C109E0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15 Minutes of investment will help you everyday  </a:t>
          </a:r>
          <a:endParaRPr lang="en-US" dirty="0"/>
        </a:p>
      </dgm:t>
    </dgm:pt>
    <dgm:pt modelId="{B9D6325B-E177-4DEB-A223-53A1C513126A}" type="parTrans" cxnId="{B594803D-778A-4D0F-9C4A-8DE78F2F6976}">
      <dgm:prSet/>
      <dgm:spPr/>
      <dgm:t>
        <a:bodyPr/>
        <a:lstStyle/>
        <a:p>
          <a:endParaRPr lang="en-US"/>
        </a:p>
      </dgm:t>
    </dgm:pt>
    <dgm:pt modelId="{E0EDA443-56AF-4F47-AA02-3F42EC47287C}" type="sibTrans" cxnId="{B594803D-778A-4D0F-9C4A-8DE78F2F6976}">
      <dgm:prSet/>
      <dgm:spPr/>
      <dgm:t>
        <a:bodyPr/>
        <a:lstStyle/>
        <a:p>
          <a:endParaRPr lang="en-US"/>
        </a:p>
      </dgm:t>
    </dgm:pt>
    <dgm:pt modelId="{629B2974-142E-4AD9-A421-66FD746B761B}">
      <dgm:prSet phldrT="[Text]"/>
      <dgm:spPr/>
      <dgm:t>
        <a:bodyPr/>
        <a:lstStyle/>
        <a:p>
          <a:r>
            <a:rPr lang="en-US" dirty="0" smtClean="0"/>
            <a:t>TO DO LIST</a:t>
          </a:r>
          <a:endParaRPr lang="en-US" dirty="0"/>
        </a:p>
      </dgm:t>
    </dgm:pt>
    <dgm:pt modelId="{FA8A3057-9FF0-46B8-8EC4-627AB746E0A4}" type="parTrans" cxnId="{3755B8FF-73E3-40FA-B32E-774800BC5A57}">
      <dgm:prSet/>
      <dgm:spPr/>
      <dgm:t>
        <a:bodyPr/>
        <a:lstStyle/>
        <a:p>
          <a:endParaRPr lang="en-US"/>
        </a:p>
      </dgm:t>
    </dgm:pt>
    <dgm:pt modelId="{3F59BD21-CAC1-4D88-B2C9-03D276CA0442}" type="sibTrans" cxnId="{3755B8FF-73E3-40FA-B32E-774800BC5A57}">
      <dgm:prSet/>
      <dgm:spPr/>
      <dgm:t>
        <a:bodyPr/>
        <a:lstStyle/>
        <a:p>
          <a:endParaRPr lang="en-US"/>
        </a:p>
      </dgm:t>
    </dgm:pt>
    <dgm:pt modelId="{6AF79478-E36C-45EF-B419-8890B9FFB047}">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smtClean="0"/>
            <a:t>End of the day : Review Status </a:t>
          </a:r>
          <a:endParaRPr lang="en-US" dirty="0"/>
        </a:p>
      </dgm:t>
    </dgm:pt>
    <dgm:pt modelId="{B2950994-792C-423C-A716-C09A18948E33}" type="parTrans" cxnId="{5BE3AAA4-CB4B-4E1A-A0BF-EF79B14D1C5C}">
      <dgm:prSet/>
      <dgm:spPr/>
      <dgm:t>
        <a:bodyPr/>
        <a:lstStyle/>
        <a:p>
          <a:endParaRPr lang="en-US"/>
        </a:p>
      </dgm:t>
    </dgm:pt>
    <dgm:pt modelId="{CE489D82-4708-4911-9C53-8103B40B681D}" type="sibTrans" cxnId="{5BE3AAA4-CB4B-4E1A-A0BF-EF79B14D1C5C}">
      <dgm:prSet/>
      <dgm:spPr/>
      <dgm:t>
        <a:bodyPr/>
        <a:lstStyle/>
        <a:p>
          <a:endParaRPr lang="en-US"/>
        </a:p>
      </dgm:t>
    </dgm:pt>
    <dgm:pt modelId="{53C232BF-23A6-4989-9596-B1066F312441}">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Status C- Completed , T – Transferred ,A- Abandoned , I – In progress  </a:t>
          </a:r>
          <a:endParaRPr lang="en-US" dirty="0"/>
        </a:p>
      </dgm:t>
    </dgm:pt>
    <dgm:pt modelId="{F94EA07D-70BB-4DC4-ABD7-F6D55BED8E4E}" type="parTrans" cxnId="{7015BEEF-6D3F-4D90-81C5-A33D83294D6D}">
      <dgm:prSet/>
      <dgm:spPr/>
      <dgm:t>
        <a:bodyPr/>
        <a:lstStyle/>
        <a:p>
          <a:endParaRPr lang="en-US"/>
        </a:p>
      </dgm:t>
    </dgm:pt>
    <dgm:pt modelId="{09887BF0-029C-4E77-AD15-A4172087D892}" type="sibTrans" cxnId="{7015BEEF-6D3F-4D90-81C5-A33D83294D6D}">
      <dgm:prSet/>
      <dgm:spPr/>
      <dgm:t>
        <a:bodyPr/>
        <a:lstStyle/>
        <a:p>
          <a:endParaRPr lang="en-US"/>
        </a:p>
      </dgm:t>
    </dgm:pt>
    <dgm:pt modelId="{C081012B-D7CE-460F-B9A5-E9CDEAAD0251}">
      <dgm:prSet phldrT="[Text]"/>
      <dgm:spPr/>
      <dgm:t>
        <a:bodyPr/>
        <a:lstStyle/>
        <a:p>
          <a:r>
            <a:rPr lang="en-US" dirty="0" smtClean="0"/>
            <a:t>TO DO LIST </a:t>
          </a:r>
          <a:endParaRPr lang="en-US" dirty="0"/>
        </a:p>
      </dgm:t>
    </dgm:pt>
    <dgm:pt modelId="{71E35E77-CE08-41F9-AFF0-7D741C13FF45}" type="sibTrans" cxnId="{CBA1B076-FF61-4138-BDBE-942903194E1E}">
      <dgm:prSet/>
      <dgm:spPr/>
      <dgm:t>
        <a:bodyPr/>
        <a:lstStyle/>
        <a:p>
          <a:endParaRPr lang="en-US"/>
        </a:p>
      </dgm:t>
    </dgm:pt>
    <dgm:pt modelId="{4D296BFC-D941-4F26-82E4-F2954302698E}" type="parTrans" cxnId="{CBA1B076-FF61-4138-BDBE-942903194E1E}">
      <dgm:prSet/>
      <dgm:spPr/>
      <dgm:t>
        <a:bodyPr/>
        <a:lstStyle/>
        <a:p>
          <a:endParaRPr lang="en-US"/>
        </a:p>
      </dgm:t>
    </dgm:pt>
    <dgm:pt modelId="{E1DE950A-EEBC-44E9-AA34-0A9FAAC07B17}" type="pres">
      <dgm:prSet presAssocID="{B3EB0503-82A6-4C8D-BB55-7A909F691EC9}" presName="list" presStyleCnt="0">
        <dgm:presLayoutVars>
          <dgm:dir/>
          <dgm:animLvl val="lvl"/>
        </dgm:presLayoutVars>
      </dgm:prSet>
      <dgm:spPr/>
    </dgm:pt>
    <dgm:pt modelId="{5B2FB0A8-04E5-4B8F-86A6-B2A20BBA1BCD}" type="pres">
      <dgm:prSet presAssocID="{C081012B-D7CE-460F-B9A5-E9CDEAAD0251}" presName="posSpace" presStyleCnt="0"/>
      <dgm:spPr/>
    </dgm:pt>
    <dgm:pt modelId="{531D9413-D0F8-474D-B529-B37C0E918AB7}" type="pres">
      <dgm:prSet presAssocID="{C081012B-D7CE-460F-B9A5-E9CDEAAD0251}" presName="vertFlow" presStyleCnt="0"/>
      <dgm:spPr/>
    </dgm:pt>
    <dgm:pt modelId="{B294490A-7957-454F-A810-9373B596C04F}" type="pres">
      <dgm:prSet presAssocID="{C081012B-D7CE-460F-B9A5-E9CDEAAD0251}" presName="topSpace" presStyleCnt="0"/>
      <dgm:spPr/>
    </dgm:pt>
    <dgm:pt modelId="{1FD00742-9173-4D4D-BA6A-C70FE22C6BA7}" type="pres">
      <dgm:prSet presAssocID="{C081012B-D7CE-460F-B9A5-E9CDEAAD0251}" presName="firstComp" presStyleCnt="0"/>
      <dgm:spPr/>
    </dgm:pt>
    <dgm:pt modelId="{D78AD525-338C-41B4-B241-0EAD544031DF}" type="pres">
      <dgm:prSet presAssocID="{C081012B-D7CE-460F-B9A5-E9CDEAAD0251}" presName="firstChild" presStyleLbl="bgAccFollowNode1" presStyleIdx="0" presStyleCnt="4"/>
      <dgm:spPr/>
    </dgm:pt>
    <dgm:pt modelId="{E2DB1675-A162-451B-A2DF-32D3127AA0A8}" type="pres">
      <dgm:prSet presAssocID="{C081012B-D7CE-460F-B9A5-E9CDEAAD0251}" presName="firstChildTx" presStyleLbl="bgAccFollowNode1" presStyleIdx="0" presStyleCnt="4">
        <dgm:presLayoutVars>
          <dgm:bulletEnabled val="1"/>
        </dgm:presLayoutVars>
      </dgm:prSet>
      <dgm:spPr/>
    </dgm:pt>
    <dgm:pt modelId="{2E08D413-4248-4238-A2A1-0D8B59EEFF42}" type="pres">
      <dgm:prSet presAssocID="{D077FE97-BEDE-4B48-B52D-0B241C109E08}" presName="comp" presStyleCnt="0"/>
      <dgm:spPr/>
    </dgm:pt>
    <dgm:pt modelId="{A52A2DD3-AE55-4820-9FC6-6914729EFED5}" type="pres">
      <dgm:prSet presAssocID="{D077FE97-BEDE-4B48-B52D-0B241C109E08}" presName="child" presStyleLbl="bgAccFollowNode1" presStyleIdx="1" presStyleCnt="4"/>
      <dgm:spPr/>
      <dgm:t>
        <a:bodyPr/>
        <a:lstStyle/>
        <a:p>
          <a:endParaRPr lang="en-US"/>
        </a:p>
      </dgm:t>
    </dgm:pt>
    <dgm:pt modelId="{25990B4D-ED78-454B-9216-9697BE8EA833}" type="pres">
      <dgm:prSet presAssocID="{D077FE97-BEDE-4B48-B52D-0B241C109E08}" presName="childTx" presStyleLbl="bgAccFollowNode1" presStyleIdx="1" presStyleCnt="4">
        <dgm:presLayoutVars>
          <dgm:bulletEnabled val="1"/>
        </dgm:presLayoutVars>
      </dgm:prSet>
      <dgm:spPr/>
      <dgm:t>
        <a:bodyPr/>
        <a:lstStyle/>
        <a:p>
          <a:endParaRPr lang="en-US"/>
        </a:p>
      </dgm:t>
    </dgm:pt>
    <dgm:pt modelId="{513F4038-C0F9-44C2-864F-D07D65E23FDA}" type="pres">
      <dgm:prSet presAssocID="{C081012B-D7CE-460F-B9A5-E9CDEAAD0251}" presName="negSpace" presStyleCnt="0"/>
      <dgm:spPr/>
    </dgm:pt>
    <dgm:pt modelId="{EECEB48E-1C5C-4DDF-B4F2-A659164CDF5A}" type="pres">
      <dgm:prSet presAssocID="{C081012B-D7CE-460F-B9A5-E9CDEAAD0251}" presName="circle" presStyleLbl="node1" presStyleIdx="0" presStyleCnt="2"/>
      <dgm:spPr/>
      <dgm:t>
        <a:bodyPr/>
        <a:lstStyle/>
        <a:p>
          <a:endParaRPr lang="en-US"/>
        </a:p>
      </dgm:t>
    </dgm:pt>
    <dgm:pt modelId="{F0041829-7627-47F6-91A1-7CB9B93104BA}" type="pres">
      <dgm:prSet presAssocID="{71E35E77-CE08-41F9-AFF0-7D741C13FF45}" presName="transSpace" presStyleCnt="0"/>
      <dgm:spPr/>
    </dgm:pt>
    <dgm:pt modelId="{D74CADD4-68C9-4110-A3CD-63F6B24D6D89}" type="pres">
      <dgm:prSet presAssocID="{629B2974-142E-4AD9-A421-66FD746B761B}" presName="posSpace" presStyleCnt="0"/>
      <dgm:spPr/>
    </dgm:pt>
    <dgm:pt modelId="{0F25D07A-E7DA-4B5A-A71C-B1CCFFEFF6E6}" type="pres">
      <dgm:prSet presAssocID="{629B2974-142E-4AD9-A421-66FD746B761B}" presName="vertFlow" presStyleCnt="0"/>
      <dgm:spPr/>
    </dgm:pt>
    <dgm:pt modelId="{CDD440C7-6DAA-4678-B5A3-6319F122E74F}" type="pres">
      <dgm:prSet presAssocID="{629B2974-142E-4AD9-A421-66FD746B761B}" presName="topSpace" presStyleCnt="0"/>
      <dgm:spPr/>
    </dgm:pt>
    <dgm:pt modelId="{3C545602-6803-4DDA-9BC3-83658E173456}" type="pres">
      <dgm:prSet presAssocID="{629B2974-142E-4AD9-A421-66FD746B761B}" presName="firstComp" presStyleCnt="0"/>
      <dgm:spPr/>
    </dgm:pt>
    <dgm:pt modelId="{543A7ACF-AD43-4D50-BFA0-E577799A3615}" type="pres">
      <dgm:prSet presAssocID="{629B2974-142E-4AD9-A421-66FD746B761B}" presName="firstChild" presStyleLbl="bgAccFollowNode1" presStyleIdx="2" presStyleCnt="4"/>
      <dgm:spPr/>
    </dgm:pt>
    <dgm:pt modelId="{6339A3DC-D7D8-4424-89E0-506F8571D469}" type="pres">
      <dgm:prSet presAssocID="{629B2974-142E-4AD9-A421-66FD746B761B}" presName="firstChildTx" presStyleLbl="bgAccFollowNode1" presStyleIdx="2" presStyleCnt="4">
        <dgm:presLayoutVars>
          <dgm:bulletEnabled val="1"/>
        </dgm:presLayoutVars>
      </dgm:prSet>
      <dgm:spPr/>
    </dgm:pt>
    <dgm:pt modelId="{C2FCA3A6-6C8F-4250-86D7-E72AC3CDF752}" type="pres">
      <dgm:prSet presAssocID="{53C232BF-23A6-4989-9596-B1066F312441}" presName="comp" presStyleCnt="0"/>
      <dgm:spPr/>
    </dgm:pt>
    <dgm:pt modelId="{2F2B5047-FA41-437B-83B4-CB1114DCAD64}" type="pres">
      <dgm:prSet presAssocID="{53C232BF-23A6-4989-9596-B1066F312441}" presName="child" presStyleLbl="bgAccFollowNode1" presStyleIdx="3" presStyleCnt="4" custLinFactNeighborX="-1074" custLinFactNeighborY="227"/>
      <dgm:spPr/>
      <dgm:t>
        <a:bodyPr/>
        <a:lstStyle/>
        <a:p>
          <a:endParaRPr lang="en-US"/>
        </a:p>
      </dgm:t>
    </dgm:pt>
    <dgm:pt modelId="{7FE21999-3EF5-44A9-8F10-63A9681111C0}" type="pres">
      <dgm:prSet presAssocID="{53C232BF-23A6-4989-9596-B1066F312441}" presName="childTx" presStyleLbl="bgAccFollowNode1" presStyleIdx="3" presStyleCnt="4">
        <dgm:presLayoutVars>
          <dgm:bulletEnabled val="1"/>
        </dgm:presLayoutVars>
      </dgm:prSet>
      <dgm:spPr/>
      <dgm:t>
        <a:bodyPr/>
        <a:lstStyle/>
        <a:p>
          <a:endParaRPr lang="en-US"/>
        </a:p>
      </dgm:t>
    </dgm:pt>
    <dgm:pt modelId="{8E268332-4ACE-4D0D-BA23-42F028D35C00}" type="pres">
      <dgm:prSet presAssocID="{629B2974-142E-4AD9-A421-66FD746B761B}" presName="negSpace" presStyleCnt="0"/>
      <dgm:spPr/>
    </dgm:pt>
    <dgm:pt modelId="{17EB9949-D931-4FB1-AE6D-17D5CC1D32F7}" type="pres">
      <dgm:prSet presAssocID="{629B2974-142E-4AD9-A421-66FD746B761B}" presName="circle" presStyleLbl="node1" presStyleIdx="1" presStyleCnt="2"/>
      <dgm:spPr/>
      <dgm:t>
        <a:bodyPr/>
        <a:lstStyle/>
        <a:p>
          <a:endParaRPr lang="en-US"/>
        </a:p>
      </dgm:t>
    </dgm:pt>
  </dgm:ptLst>
  <dgm:cxnLst>
    <dgm:cxn modelId="{397065FC-894C-46D9-97D8-DBB0054A63A7}" type="presOf" srcId="{C081012B-D7CE-460F-B9A5-E9CDEAAD0251}" destId="{EECEB48E-1C5C-4DDF-B4F2-A659164CDF5A}" srcOrd="0" destOrd="0" presId="urn:microsoft.com/office/officeart/2005/8/layout/hList9"/>
    <dgm:cxn modelId="{5BE3AAA4-CB4B-4E1A-A0BF-EF79B14D1C5C}" srcId="{629B2974-142E-4AD9-A421-66FD746B761B}" destId="{6AF79478-E36C-45EF-B419-8890B9FFB047}" srcOrd="0" destOrd="0" parTransId="{B2950994-792C-423C-A716-C09A18948E33}" sibTransId="{CE489D82-4708-4911-9C53-8103B40B681D}"/>
    <dgm:cxn modelId="{5EA6A7E8-C53E-4317-A26C-B18B360EEA95}" type="presOf" srcId="{6AF79478-E36C-45EF-B419-8890B9FFB047}" destId="{543A7ACF-AD43-4D50-BFA0-E577799A3615}" srcOrd="0" destOrd="0" presId="urn:microsoft.com/office/officeart/2005/8/layout/hList9"/>
    <dgm:cxn modelId="{E5ED47AB-C05D-42E3-A82F-C1B4A34524AE}" type="presOf" srcId="{53C232BF-23A6-4989-9596-B1066F312441}" destId="{7FE21999-3EF5-44A9-8F10-63A9681111C0}" srcOrd="1" destOrd="0" presId="urn:microsoft.com/office/officeart/2005/8/layout/hList9"/>
    <dgm:cxn modelId="{B594803D-778A-4D0F-9C4A-8DE78F2F6976}" srcId="{C081012B-D7CE-460F-B9A5-E9CDEAAD0251}" destId="{D077FE97-BEDE-4B48-B52D-0B241C109E08}" srcOrd="1" destOrd="0" parTransId="{B9D6325B-E177-4DEB-A223-53A1C513126A}" sibTransId="{E0EDA443-56AF-4F47-AA02-3F42EC47287C}"/>
    <dgm:cxn modelId="{3755B8FF-73E3-40FA-B32E-774800BC5A57}" srcId="{B3EB0503-82A6-4C8D-BB55-7A909F691EC9}" destId="{629B2974-142E-4AD9-A421-66FD746B761B}" srcOrd="1" destOrd="0" parTransId="{FA8A3057-9FF0-46B8-8EC4-627AB746E0A4}" sibTransId="{3F59BD21-CAC1-4D88-B2C9-03D276CA0442}"/>
    <dgm:cxn modelId="{AEBC040B-1360-407B-AEAE-5C739CB9ADAC}" type="presOf" srcId="{6AF79478-E36C-45EF-B419-8890B9FFB047}" destId="{6339A3DC-D7D8-4424-89E0-506F8571D469}" srcOrd="1" destOrd="0" presId="urn:microsoft.com/office/officeart/2005/8/layout/hList9"/>
    <dgm:cxn modelId="{423C78B4-F4AB-4949-9459-5B1F3C8BD5F3}" type="presOf" srcId="{5DECC9F0-BD8D-46AC-9404-3BCB9E699DD7}" destId="{D78AD525-338C-41B4-B241-0EAD544031DF}" srcOrd="0" destOrd="0" presId="urn:microsoft.com/office/officeart/2005/8/layout/hList9"/>
    <dgm:cxn modelId="{DC798134-7169-4A0A-82C3-B4757E1339C6}" type="presOf" srcId="{B3EB0503-82A6-4C8D-BB55-7A909F691EC9}" destId="{E1DE950A-EEBC-44E9-AA34-0A9FAAC07B17}" srcOrd="0" destOrd="0" presId="urn:microsoft.com/office/officeart/2005/8/layout/hList9"/>
    <dgm:cxn modelId="{9A2594BF-03FA-421A-BD60-C525FB436430}" type="presOf" srcId="{D077FE97-BEDE-4B48-B52D-0B241C109E08}" destId="{A52A2DD3-AE55-4820-9FC6-6914729EFED5}" srcOrd="0" destOrd="0" presId="urn:microsoft.com/office/officeart/2005/8/layout/hList9"/>
    <dgm:cxn modelId="{719166F7-7BBE-4CAF-9F14-F46221C1E91E}" srcId="{C081012B-D7CE-460F-B9A5-E9CDEAAD0251}" destId="{5DECC9F0-BD8D-46AC-9404-3BCB9E699DD7}" srcOrd="0" destOrd="0" parTransId="{8E9C8EF5-C4B1-40E5-B7AA-6893B24E7A30}" sibTransId="{EBB5E1AD-E3AF-4A9E-A71B-5E3C9EC91D66}"/>
    <dgm:cxn modelId="{BD47C620-ED84-45FC-96CB-FC2AE81730B5}" type="presOf" srcId="{629B2974-142E-4AD9-A421-66FD746B761B}" destId="{17EB9949-D931-4FB1-AE6D-17D5CC1D32F7}" srcOrd="0" destOrd="0" presId="urn:microsoft.com/office/officeart/2005/8/layout/hList9"/>
    <dgm:cxn modelId="{40ECFFDC-1F6F-4FBB-9974-74B0B05F64A7}" type="presOf" srcId="{D077FE97-BEDE-4B48-B52D-0B241C109E08}" destId="{25990B4D-ED78-454B-9216-9697BE8EA833}" srcOrd="1" destOrd="0" presId="urn:microsoft.com/office/officeart/2005/8/layout/hList9"/>
    <dgm:cxn modelId="{7015BEEF-6D3F-4D90-81C5-A33D83294D6D}" srcId="{629B2974-142E-4AD9-A421-66FD746B761B}" destId="{53C232BF-23A6-4989-9596-B1066F312441}" srcOrd="1" destOrd="0" parTransId="{F94EA07D-70BB-4DC4-ABD7-F6D55BED8E4E}" sibTransId="{09887BF0-029C-4E77-AD15-A4172087D892}"/>
    <dgm:cxn modelId="{30DC8C27-2918-41E5-81AC-979CEBD5DA92}" type="presOf" srcId="{5DECC9F0-BD8D-46AC-9404-3BCB9E699DD7}" destId="{E2DB1675-A162-451B-A2DF-32D3127AA0A8}" srcOrd="1" destOrd="0" presId="urn:microsoft.com/office/officeart/2005/8/layout/hList9"/>
    <dgm:cxn modelId="{1D6DEDD7-A44E-4500-83FB-C398218BEEBF}" type="presOf" srcId="{53C232BF-23A6-4989-9596-B1066F312441}" destId="{2F2B5047-FA41-437B-83B4-CB1114DCAD64}" srcOrd="0" destOrd="0" presId="urn:microsoft.com/office/officeart/2005/8/layout/hList9"/>
    <dgm:cxn modelId="{CBA1B076-FF61-4138-BDBE-942903194E1E}" srcId="{B3EB0503-82A6-4C8D-BB55-7A909F691EC9}" destId="{C081012B-D7CE-460F-B9A5-E9CDEAAD0251}" srcOrd="0" destOrd="0" parTransId="{4D296BFC-D941-4F26-82E4-F2954302698E}" sibTransId="{71E35E77-CE08-41F9-AFF0-7D741C13FF45}"/>
    <dgm:cxn modelId="{350A1053-E07F-44C6-B695-410152DC7400}" type="presParOf" srcId="{E1DE950A-EEBC-44E9-AA34-0A9FAAC07B17}" destId="{5B2FB0A8-04E5-4B8F-86A6-B2A20BBA1BCD}" srcOrd="0" destOrd="0" presId="urn:microsoft.com/office/officeart/2005/8/layout/hList9"/>
    <dgm:cxn modelId="{852005B2-EE12-4B4C-A143-2D817B4B7086}" type="presParOf" srcId="{E1DE950A-EEBC-44E9-AA34-0A9FAAC07B17}" destId="{531D9413-D0F8-474D-B529-B37C0E918AB7}" srcOrd="1" destOrd="0" presId="urn:microsoft.com/office/officeart/2005/8/layout/hList9"/>
    <dgm:cxn modelId="{62E51FB5-AAB1-4BC9-8223-02C421576C22}" type="presParOf" srcId="{531D9413-D0F8-474D-B529-B37C0E918AB7}" destId="{B294490A-7957-454F-A810-9373B596C04F}" srcOrd="0" destOrd="0" presId="urn:microsoft.com/office/officeart/2005/8/layout/hList9"/>
    <dgm:cxn modelId="{18E86BBF-8A46-4093-B81D-FCBE844FB6D4}" type="presParOf" srcId="{531D9413-D0F8-474D-B529-B37C0E918AB7}" destId="{1FD00742-9173-4D4D-BA6A-C70FE22C6BA7}" srcOrd="1" destOrd="0" presId="urn:microsoft.com/office/officeart/2005/8/layout/hList9"/>
    <dgm:cxn modelId="{08AD96D9-41FD-4211-8E3D-ADD21F3B8522}" type="presParOf" srcId="{1FD00742-9173-4D4D-BA6A-C70FE22C6BA7}" destId="{D78AD525-338C-41B4-B241-0EAD544031DF}" srcOrd="0" destOrd="0" presId="urn:microsoft.com/office/officeart/2005/8/layout/hList9"/>
    <dgm:cxn modelId="{6613794F-0D18-4BC3-83E0-7CFF14628679}" type="presParOf" srcId="{1FD00742-9173-4D4D-BA6A-C70FE22C6BA7}" destId="{E2DB1675-A162-451B-A2DF-32D3127AA0A8}" srcOrd="1" destOrd="0" presId="urn:microsoft.com/office/officeart/2005/8/layout/hList9"/>
    <dgm:cxn modelId="{0E5110F5-3F01-4D3D-AE16-145DC1FD0CD3}" type="presParOf" srcId="{531D9413-D0F8-474D-B529-B37C0E918AB7}" destId="{2E08D413-4248-4238-A2A1-0D8B59EEFF42}" srcOrd="2" destOrd="0" presId="urn:microsoft.com/office/officeart/2005/8/layout/hList9"/>
    <dgm:cxn modelId="{5256A591-FA21-4301-88BB-79B15242FE38}" type="presParOf" srcId="{2E08D413-4248-4238-A2A1-0D8B59EEFF42}" destId="{A52A2DD3-AE55-4820-9FC6-6914729EFED5}" srcOrd="0" destOrd="0" presId="urn:microsoft.com/office/officeart/2005/8/layout/hList9"/>
    <dgm:cxn modelId="{94E2292E-E815-4BDC-A603-43B1F9CD3C14}" type="presParOf" srcId="{2E08D413-4248-4238-A2A1-0D8B59EEFF42}" destId="{25990B4D-ED78-454B-9216-9697BE8EA833}" srcOrd="1" destOrd="0" presId="urn:microsoft.com/office/officeart/2005/8/layout/hList9"/>
    <dgm:cxn modelId="{563B5B11-FC03-4ED5-8943-2B83BD8BEA37}" type="presParOf" srcId="{E1DE950A-EEBC-44E9-AA34-0A9FAAC07B17}" destId="{513F4038-C0F9-44C2-864F-D07D65E23FDA}" srcOrd="2" destOrd="0" presId="urn:microsoft.com/office/officeart/2005/8/layout/hList9"/>
    <dgm:cxn modelId="{74B8E2A4-ACD5-4693-9264-D0990DD82477}" type="presParOf" srcId="{E1DE950A-EEBC-44E9-AA34-0A9FAAC07B17}" destId="{EECEB48E-1C5C-4DDF-B4F2-A659164CDF5A}" srcOrd="3" destOrd="0" presId="urn:microsoft.com/office/officeart/2005/8/layout/hList9"/>
    <dgm:cxn modelId="{D91F7795-A9B2-4B4E-84D5-C5D4C9F83901}" type="presParOf" srcId="{E1DE950A-EEBC-44E9-AA34-0A9FAAC07B17}" destId="{F0041829-7627-47F6-91A1-7CB9B93104BA}" srcOrd="4" destOrd="0" presId="urn:microsoft.com/office/officeart/2005/8/layout/hList9"/>
    <dgm:cxn modelId="{43C32329-A0DF-4E59-9AFB-E30DEEC1D5B6}" type="presParOf" srcId="{E1DE950A-EEBC-44E9-AA34-0A9FAAC07B17}" destId="{D74CADD4-68C9-4110-A3CD-63F6B24D6D89}" srcOrd="5" destOrd="0" presId="urn:microsoft.com/office/officeart/2005/8/layout/hList9"/>
    <dgm:cxn modelId="{55D0CB58-754B-4C80-9CF4-3EBDA83F58DA}" type="presParOf" srcId="{E1DE950A-EEBC-44E9-AA34-0A9FAAC07B17}" destId="{0F25D07A-E7DA-4B5A-A71C-B1CCFFEFF6E6}" srcOrd="6" destOrd="0" presId="urn:microsoft.com/office/officeart/2005/8/layout/hList9"/>
    <dgm:cxn modelId="{354BC53A-8125-42B9-92BF-A8CC8E6AFFBC}" type="presParOf" srcId="{0F25D07A-E7DA-4B5A-A71C-B1CCFFEFF6E6}" destId="{CDD440C7-6DAA-4678-B5A3-6319F122E74F}" srcOrd="0" destOrd="0" presId="urn:microsoft.com/office/officeart/2005/8/layout/hList9"/>
    <dgm:cxn modelId="{31E3D30F-85D6-46FF-8844-8799FCEEDD7E}" type="presParOf" srcId="{0F25D07A-E7DA-4B5A-A71C-B1CCFFEFF6E6}" destId="{3C545602-6803-4DDA-9BC3-83658E173456}" srcOrd="1" destOrd="0" presId="urn:microsoft.com/office/officeart/2005/8/layout/hList9"/>
    <dgm:cxn modelId="{90C17622-F5F4-4B46-B4CB-4F6F4F93571A}" type="presParOf" srcId="{3C545602-6803-4DDA-9BC3-83658E173456}" destId="{543A7ACF-AD43-4D50-BFA0-E577799A3615}" srcOrd="0" destOrd="0" presId="urn:microsoft.com/office/officeart/2005/8/layout/hList9"/>
    <dgm:cxn modelId="{2741D3B5-B11D-430D-8992-D52FBBC21937}" type="presParOf" srcId="{3C545602-6803-4DDA-9BC3-83658E173456}" destId="{6339A3DC-D7D8-4424-89E0-506F8571D469}" srcOrd="1" destOrd="0" presId="urn:microsoft.com/office/officeart/2005/8/layout/hList9"/>
    <dgm:cxn modelId="{AC492294-C43A-41EB-B6B4-A7E460F9CA17}" type="presParOf" srcId="{0F25D07A-E7DA-4B5A-A71C-B1CCFFEFF6E6}" destId="{C2FCA3A6-6C8F-4250-86D7-E72AC3CDF752}" srcOrd="2" destOrd="0" presId="urn:microsoft.com/office/officeart/2005/8/layout/hList9"/>
    <dgm:cxn modelId="{F050713C-33C3-402D-88BA-B737B6626B7C}" type="presParOf" srcId="{C2FCA3A6-6C8F-4250-86D7-E72AC3CDF752}" destId="{2F2B5047-FA41-437B-83B4-CB1114DCAD64}" srcOrd="0" destOrd="0" presId="urn:microsoft.com/office/officeart/2005/8/layout/hList9"/>
    <dgm:cxn modelId="{2A0D1DB2-0349-43AF-B49C-8B2003BE466D}" type="presParOf" srcId="{C2FCA3A6-6C8F-4250-86D7-E72AC3CDF752}" destId="{7FE21999-3EF5-44A9-8F10-63A9681111C0}" srcOrd="1" destOrd="0" presId="urn:microsoft.com/office/officeart/2005/8/layout/hList9"/>
    <dgm:cxn modelId="{5F16001F-F5C6-49B2-A673-BAE808B13262}" type="presParOf" srcId="{E1DE950A-EEBC-44E9-AA34-0A9FAAC07B17}" destId="{8E268332-4ACE-4D0D-BA23-42F028D35C00}" srcOrd="7" destOrd="0" presId="urn:microsoft.com/office/officeart/2005/8/layout/hList9"/>
    <dgm:cxn modelId="{1F4D0859-4664-4D09-960D-50CE67B22223}" type="presParOf" srcId="{E1DE950A-EEBC-44E9-AA34-0A9FAAC07B17}" destId="{17EB9949-D931-4FB1-AE6D-17D5CC1D32F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183FB-C5A5-4958-A929-37AED83E05C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1548B89-681D-45E2-9EF5-CE67061DD42C}">
      <dgm:prSet phldrT="[Text]" phldr="1"/>
      <dgm:spPr/>
      <dgm:t>
        <a:bodyPr/>
        <a:lstStyle/>
        <a:p>
          <a:endParaRPr lang="en-US"/>
        </a:p>
      </dgm:t>
    </dgm:pt>
    <dgm:pt modelId="{A87865B3-3541-4875-9E30-14D75C773FAE}" type="parTrans" cxnId="{AF5AC782-D7E5-455A-85C5-D093CDED8CB6}">
      <dgm:prSet/>
      <dgm:spPr/>
      <dgm:t>
        <a:bodyPr/>
        <a:lstStyle/>
        <a:p>
          <a:endParaRPr lang="en-US"/>
        </a:p>
      </dgm:t>
    </dgm:pt>
    <dgm:pt modelId="{3F8B139D-DBC7-4206-91FA-31F6AAFDD74C}" type="sibTrans" cxnId="{AF5AC782-D7E5-455A-85C5-D093CDED8CB6}">
      <dgm:prSet/>
      <dgm:spPr/>
      <dgm:t>
        <a:bodyPr/>
        <a:lstStyle/>
        <a:p>
          <a:endParaRPr lang="en-US"/>
        </a:p>
      </dgm:t>
    </dgm:pt>
    <dgm:pt modelId="{786D08F0-2C4A-4F84-BED5-6478F12C4146}">
      <dgm:prSet phldrT="[Text]"/>
      <dgm:spPr/>
      <dgm:t>
        <a:bodyPr/>
        <a:lstStyle/>
        <a:p>
          <a:r>
            <a:rPr lang="en-US" dirty="0" smtClean="0"/>
            <a:t>1. Record all information in that tool </a:t>
          </a:r>
          <a:endParaRPr lang="en-US" dirty="0"/>
        </a:p>
      </dgm:t>
    </dgm:pt>
    <dgm:pt modelId="{07F4330E-22C9-4015-B2F0-43CDF30DC76C}" type="parTrans" cxnId="{131715C2-21BD-4D62-B6B3-FB53D61D1763}">
      <dgm:prSet/>
      <dgm:spPr/>
      <dgm:t>
        <a:bodyPr/>
        <a:lstStyle/>
        <a:p>
          <a:endParaRPr lang="en-US"/>
        </a:p>
      </dgm:t>
    </dgm:pt>
    <dgm:pt modelId="{71E55269-9000-4EFB-B838-A1E269B21082}" type="sibTrans" cxnId="{131715C2-21BD-4D62-B6B3-FB53D61D1763}">
      <dgm:prSet/>
      <dgm:spPr/>
      <dgm:t>
        <a:bodyPr/>
        <a:lstStyle/>
        <a:p>
          <a:endParaRPr lang="en-US"/>
        </a:p>
      </dgm:t>
    </dgm:pt>
    <dgm:pt modelId="{D8564BFB-0C7E-4AB5-9ACD-D0C67CA465E4}">
      <dgm:prSet phldrT="[Text]"/>
      <dgm:spPr/>
      <dgm:t>
        <a:bodyPr/>
        <a:lstStyle/>
        <a:p>
          <a:r>
            <a:rPr lang="en-US" dirty="0" smtClean="0"/>
            <a:t>2. Review it daily and modify if necessary.</a:t>
          </a:r>
          <a:endParaRPr lang="en-US" dirty="0"/>
        </a:p>
      </dgm:t>
    </dgm:pt>
    <dgm:pt modelId="{999FDC4C-F2C6-49BC-A1BB-47A21A3767CD}" type="parTrans" cxnId="{C2EC7F48-08A8-480D-B835-B0D23B10A08D}">
      <dgm:prSet/>
      <dgm:spPr/>
      <dgm:t>
        <a:bodyPr/>
        <a:lstStyle/>
        <a:p>
          <a:endParaRPr lang="en-US"/>
        </a:p>
      </dgm:t>
    </dgm:pt>
    <dgm:pt modelId="{57086199-AA55-4ED1-B1E2-6C042E3005E6}" type="sibTrans" cxnId="{C2EC7F48-08A8-480D-B835-B0D23B10A08D}">
      <dgm:prSet/>
      <dgm:spPr/>
      <dgm:t>
        <a:bodyPr/>
        <a:lstStyle/>
        <a:p>
          <a:endParaRPr lang="en-US"/>
        </a:p>
      </dgm:t>
    </dgm:pt>
    <dgm:pt modelId="{E9A34740-CB88-4D85-8CB0-34277E726B9B}">
      <dgm:prSet phldrT="[Text]" phldr="1"/>
      <dgm:spPr/>
      <dgm:t>
        <a:bodyPr/>
        <a:lstStyle/>
        <a:p>
          <a:endParaRPr lang="en-US"/>
        </a:p>
      </dgm:t>
    </dgm:pt>
    <dgm:pt modelId="{1FCB4663-A773-43EA-A89A-2D93C10CA03F}" type="parTrans" cxnId="{2F5245DE-DA9A-4316-9BAF-C4C9479B2273}">
      <dgm:prSet/>
      <dgm:spPr/>
      <dgm:t>
        <a:bodyPr/>
        <a:lstStyle/>
        <a:p>
          <a:endParaRPr lang="en-US"/>
        </a:p>
      </dgm:t>
    </dgm:pt>
    <dgm:pt modelId="{85AAC105-FF7B-4512-964B-5857F77C8DD7}" type="sibTrans" cxnId="{2F5245DE-DA9A-4316-9BAF-C4C9479B2273}">
      <dgm:prSet/>
      <dgm:spPr/>
      <dgm:t>
        <a:bodyPr/>
        <a:lstStyle/>
        <a:p>
          <a:endParaRPr lang="en-US"/>
        </a:p>
      </dgm:t>
    </dgm:pt>
    <dgm:pt modelId="{6257E84A-A2E5-4EB9-990B-D59E97F03871}">
      <dgm:prSet phldrT="[Text]"/>
      <dgm:spPr/>
      <dgm:t>
        <a:bodyPr/>
        <a:lstStyle/>
        <a:p>
          <a:r>
            <a:rPr lang="en-US" dirty="0" smtClean="0"/>
            <a:t>3.Assign different color code for your understanding </a:t>
          </a:r>
          <a:endParaRPr lang="en-US" dirty="0"/>
        </a:p>
      </dgm:t>
    </dgm:pt>
    <dgm:pt modelId="{F0A895F2-9859-45E2-8EBE-DEEB39B565EE}" type="parTrans" cxnId="{A37E8D91-E658-46A6-A22F-320FA36A93BE}">
      <dgm:prSet/>
      <dgm:spPr/>
      <dgm:t>
        <a:bodyPr/>
        <a:lstStyle/>
        <a:p>
          <a:endParaRPr lang="en-US"/>
        </a:p>
      </dgm:t>
    </dgm:pt>
    <dgm:pt modelId="{FDEA027D-EE3D-4B11-AF22-D67D38F2FD6C}" type="sibTrans" cxnId="{A37E8D91-E658-46A6-A22F-320FA36A93BE}">
      <dgm:prSet/>
      <dgm:spPr/>
      <dgm:t>
        <a:bodyPr/>
        <a:lstStyle/>
        <a:p>
          <a:endParaRPr lang="en-US"/>
        </a:p>
      </dgm:t>
    </dgm:pt>
    <dgm:pt modelId="{C007EB92-1E9E-4B85-BF95-8B5E0C2B01FB}">
      <dgm:prSet phldrT="[Text]"/>
      <dgm:spPr/>
      <dgm:t>
        <a:bodyPr/>
        <a:lstStyle/>
        <a:p>
          <a:r>
            <a:rPr lang="en-US" dirty="0" smtClean="0"/>
            <a:t>4.Maintain a calendar – Meetings or personal work </a:t>
          </a:r>
          <a:endParaRPr lang="en-US" dirty="0"/>
        </a:p>
      </dgm:t>
    </dgm:pt>
    <dgm:pt modelId="{03450BF8-D894-48CF-A712-CCD24B0738B5}" type="parTrans" cxnId="{73D315B8-DC03-4F66-8928-4CD6791978F7}">
      <dgm:prSet/>
      <dgm:spPr/>
      <dgm:t>
        <a:bodyPr/>
        <a:lstStyle/>
        <a:p>
          <a:endParaRPr lang="en-US"/>
        </a:p>
      </dgm:t>
    </dgm:pt>
    <dgm:pt modelId="{835BFC13-A864-4F63-B6F4-6DB2B452A196}" type="sibTrans" cxnId="{73D315B8-DC03-4F66-8928-4CD6791978F7}">
      <dgm:prSet/>
      <dgm:spPr/>
      <dgm:t>
        <a:bodyPr/>
        <a:lstStyle/>
        <a:p>
          <a:endParaRPr lang="en-US"/>
        </a:p>
      </dgm:t>
    </dgm:pt>
    <dgm:pt modelId="{73805C13-82F5-45EB-AC6C-CA959745F6BB}">
      <dgm:prSet phldrT="[Text]" phldr="1"/>
      <dgm:spPr/>
      <dgm:t>
        <a:bodyPr/>
        <a:lstStyle/>
        <a:p>
          <a:endParaRPr lang="en-US"/>
        </a:p>
      </dgm:t>
    </dgm:pt>
    <dgm:pt modelId="{12BA5395-A2F5-42DC-89BF-A3814A42F1BD}" type="parTrans" cxnId="{13036FDD-2C5D-4603-833D-78BB30A90CA6}">
      <dgm:prSet/>
      <dgm:spPr/>
      <dgm:t>
        <a:bodyPr/>
        <a:lstStyle/>
        <a:p>
          <a:endParaRPr lang="en-US"/>
        </a:p>
      </dgm:t>
    </dgm:pt>
    <dgm:pt modelId="{E4ABB9E8-C114-486F-9AE8-C3BCD07CD6CB}" type="sibTrans" cxnId="{13036FDD-2C5D-4603-833D-78BB30A90CA6}">
      <dgm:prSet/>
      <dgm:spPr/>
      <dgm:t>
        <a:bodyPr/>
        <a:lstStyle/>
        <a:p>
          <a:endParaRPr lang="en-US"/>
        </a:p>
      </dgm:t>
    </dgm:pt>
    <dgm:pt modelId="{7FD36C76-420D-41C6-A457-03BB0F65BC93}">
      <dgm:prSet phldrT="[Text]"/>
      <dgm:spPr/>
      <dgm:t>
        <a:bodyPr/>
        <a:lstStyle/>
        <a:p>
          <a:r>
            <a:rPr lang="en-US" dirty="0" smtClean="0"/>
            <a:t>5. Assign deadlines for each Task </a:t>
          </a:r>
          <a:endParaRPr lang="en-US" dirty="0"/>
        </a:p>
      </dgm:t>
    </dgm:pt>
    <dgm:pt modelId="{70C666E7-5AFA-427B-8361-4C37E1D41E00}" type="parTrans" cxnId="{246AA0AF-4490-4B84-9D5A-B25C29D9A621}">
      <dgm:prSet/>
      <dgm:spPr/>
      <dgm:t>
        <a:bodyPr/>
        <a:lstStyle/>
        <a:p>
          <a:endParaRPr lang="en-US"/>
        </a:p>
      </dgm:t>
    </dgm:pt>
    <dgm:pt modelId="{D80505E7-176A-4363-81AE-DF201EA54FE4}" type="sibTrans" cxnId="{246AA0AF-4490-4B84-9D5A-B25C29D9A621}">
      <dgm:prSet/>
      <dgm:spPr/>
      <dgm:t>
        <a:bodyPr/>
        <a:lstStyle/>
        <a:p>
          <a:endParaRPr lang="en-US"/>
        </a:p>
      </dgm:t>
    </dgm:pt>
    <dgm:pt modelId="{4B152DCE-C0F4-425F-8BB8-A56AAFC8D158}" type="pres">
      <dgm:prSet presAssocID="{008183FB-C5A5-4958-A929-37AED83E05CC}" presName="linearFlow" presStyleCnt="0">
        <dgm:presLayoutVars>
          <dgm:dir/>
          <dgm:animLvl val="lvl"/>
          <dgm:resizeHandles val="exact"/>
        </dgm:presLayoutVars>
      </dgm:prSet>
      <dgm:spPr/>
    </dgm:pt>
    <dgm:pt modelId="{A09FBE05-1919-43BC-BD55-EC5E2BC611C6}" type="pres">
      <dgm:prSet presAssocID="{B1548B89-681D-45E2-9EF5-CE67061DD42C}" presName="composite" presStyleCnt="0"/>
      <dgm:spPr/>
    </dgm:pt>
    <dgm:pt modelId="{8186BE68-AF08-4B3E-A67F-6DAED6A8F939}" type="pres">
      <dgm:prSet presAssocID="{B1548B89-681D-45E2-9EF5-CE67061DD42C}" presName="parentText" presStyleLbl="alignNode1" presStyleIdx="0" presStyleCnt="3">
        <dgm:presLayoutVars>
          <dgm:chMax val="1"/>
          <dgm:bulletEnabled val="1"/>
        </dgm:presLayoutVars>
      </dgm:prSet>
      <dgm:spPr/>
    </dgm:pt>
    <dgm:pt modelId="{97ECDE1E-78BE-4FB3-9D70-1EE3E5D28BB0}" type="pres">
      <dgm:prSet presAssocID="{B1548B89-681D-45E2-9EF5-CE67061DD42C}" presName="descendantText" presStyleLbl="alignAcc1" presStyleIdx="0" presStyleCnt="3">
        <dgm:presLayoutVars>
          <dgm:bulletEnabled val="1"/>
        </dgm:presLayoutVars>
      </dgm:prSet>
      <dgm:spPr/>
      <dgm:t>
        <a:bodyPr/>
        <a:lstStyle/>
        <a:p>
          <a:endParaRPr lang="en-US"/>
        </a:p>
      </dgm:t>
    </dgm:pt>
    <dgm:pt modelId="{80C37EEA-8364-4CDC-A0B5-7F652D41B570}" type="pres">
      <dgm:prSet presAssocID="{3F8B139D-DBC7-4206-91FA-31F6AAFDD74C}" presName="sp" presStyleCnt="0"/>
      <dgm:spPr/>
    </dgm:pt>
    <dgm:pt modelId="{BAF913CD-2D45-40C8-9CCE-A0A21D9B7C5F}" type="pres">
      <dgm:prSet presAssocID="{E9A34740-CB88-4D85-8CB0-34277E726B9B}" presName="composite" presStyleCnt="0"/>
      <dgm:spPr/>
    </dgm:pt>
    <dgm:pt modelId="{B0E9B54B-24CC-4F2C-8E39-2FE9B46715D4}" type="pres">
      <dgm:prSet presAssocID="{E9A34740-CB88-4D85-8CB0-34277E726B9B}" presName="parentText" presStyleLbl="alignNode1" presStyleIdx="1" presStyleCnt="3">
        <dgm:presLayoutVars>
          <dgm:chMax val="1"/>
          <dgm:bulletEnabled val="1"/>
        </dgm:presLayoutVars>
      </dgm:prSet>
      <dgm:spPr/>
    </dgm:pt>
    <dgm:pt modelId="{AC89E0EA-E623-44ED-960A-08537BCA067A}" type="pres">
      <dgm:prSet presAssocID="{E9A34740-CB88-4D85-8CB0-34277E726B9B}" presName="descendantText" presStyleLbl="alignAcc1" presStyleIdx="1" presStyleCnt="3">
        <dgm:presLayoutVars>
          <dgm:bulletEnabled val="1"/>
        </dgm:presLayoutVars>
      </dgm:prSet>
      <dgm:spPr/>
      <dgm:t>
        <a:bodyPr/>
        <a:lstStyle/>
        <a:p>
          <a:endParaRPr lang="en-US"/>
        </a:p>
      </dgm:t>
    </dgm:pt>
    <dgm:pt modelId="{624E40CD-1C29-46FE-9078-5E521636F43D}" type="pres">
      <dgm:prSet presAssocID="{85AAC105-FF7B-4512-964B-5857F77C8DD7}" presName="sp" presStyleCnt="0"/>
      <dgm:spPr/>
    </dgm:pt>
    <dgm:pt modelId="{0020DC0D-E716-4C6E-B07E-635D56CE1C0A}" type="pres">
      <dgm:prSet presAssocID="{73805C13-82F5-45EB-AC6C-CA959745F6BB}" presName="composite" presStyleCnt="0"/>
      <dgm:spPr/>
    </dgm:pt>
    <dgm:pt modelId="{522B3948-9A5C-4D52-9C8F-C0F5AF63FF13}" type="pres">
      <dgm:prSet presAssocID="{73805C13-82F5-45EB-AC6C-CA959745F6BB}" presName="parentText" presStyleLbl="alignNode1" presStyleIdx="2" presStyleCnt="3">
        <dgm:presLayoutVars>
          <dgm:chMax val="1"/>
          <dgm:bulletEnabled val="1"/>
        </dgm:presLayoutVars>
      </dgm:prSet>
      <dgm:spPr/>
    </dgm:pt>
    <dgm:pt modelId="{F4A3F6DB-A5F8-41EB-9B91-4157013ACE08}" type="pres">
      <dgm:prSet presAssocID="{73805C13-82F5-45EB-AC6C-CA959745F6BB}" presName="descendantText" presStyleLbl="alignAcc1" presStyleIdx="2" presStyleCnt="3">
        <dgm:presLayoutVars>
          <dgm:bulletEnabled val="1"/>
        </dgm:presLayoutVars>
      </dgm:prSet>
      <dgm:spPr/>
      <dgm:t>
        <a:bodyPr/>
        <a:lstStyle/>
        <a:p>
          <a:endParaRPr lang="en-US"/>
        </a:p>
      </dgm:t>
    </dgm:pt>
  </dgm:ptLst>
  <dgm:cxnLst>
    <dgm:cxn modelId="{131715C2-21BD-4D62-B6B3-FB53D61D1763}" srcId="{B1548B89-681D-45E2-9EF5-CE67061DD42C}" destId="{786D08F0-2C4A-4F84-BED5-6478F12C4146}" srcOrd="0" destOrd="0" parTransId="{07F4330E-22C9-4015-B2F0-43CDF30DC76C}" sibTransId="{71E55269-9000-4EFB-B838-A1E269B21082}"/>
    <dgm:cxn modelId="{B6766577-36C0-4774-8FD4-D6DD5AB14792}" type="presOf" srcId="{786D08F0-2C4A-4F84-BED5-6478F12C4146}" destId="{97ECDE1E-78BE-4FB3-9D70-1EE3E5D28BB0}" srcOrd="0" destOrd="0" presId="urn:microsoft.com/office/officeart/2005/8/layout/chevron2"/>
    <dgm:cxn modelId="{A37E8D91-E658-46A6-A22F-320FA36A93BE}" srcId="{E9A34740-CB88-4D85-8CB0-34277E726B9B}" destId="{6257E84A-A2E5-4EB9-990B-D59E97F03871}" srcOrd="0" destOrd="0" parTransId="{F0A895F2-9859-45E2-8EBE-DEEB39B565EE}" sibTransId="{FDEA027D-EE3D-4B11-AF22-D67D38F2FD6C}"/>
    <dgm:cxn modelId="{726A3B44-CB7E-4DD4-A035-C8E4D88C9DC5}" type="presOf" srcId="{7FD36C76-420D-41C6-A457-03BB0F65BC93}" destId="{F4A3F6DB-A5F8-41EB-9B91-4157013ACE08}" srcOrd="0" destOrd="0" presId="urn:microsoft.com/office/officeart/2005/8/layout/chevron2"/>
    <dgm:cxn modelId="{73D315B8-DC03-4F66-8928-4CD6791978F7}" srcId="{E9A34740-CB88-4D85-8CB0-34277E726B9B}" destId="{C007EB92-1E9E-4B85-BF95-8B5E0C2B01FB}" srcOrd="1" destOrd="0" parTransId="{03450BF8-D894-48CF-A712-CCD24B0738B5}" sibTransId="{835BFC13-A864-4F63-B6F4-6DB2B452A196}"/>
    <dgm:cxn modelId="{AF5AC782-D7E5-455A-85C5-D093CDED8CB6}" srcId="{008183FB-C5A5-4958-A929-37AED83E05CC}" destId="{B1548B89-681D-45E2-9EF5-CE67061DD42C}" srcOrd="0" destOrd="0" parTransId="{A87865B3-3541-4875-9E30-14D75C773FAE}" sibTransId="{3F8B139D-DBC7-4206-91FA-31F6AAFDD74C}"/>
    <dgm:cxn modelId="{C2EC7F48-08A8-480D-B835-B0D23B10A08D}" srcId="{B1548B89-681D-45E2-9EF5-CE67061DD42C}" destId="{D8564BFB-0C7E-4AB5-9ACD-D0C67CA465E4}" srcOrd="1" destOrd="0" parTransId="{999FDC4C-F2C6-49BC-A1BB-47A21A3767CD}" sibTransId="{57086199-AA55-4ED1-B1E2-6C042E3005E6}"/>
    <dgm:cxn modelId="{13036FDD-2C5D-4603-833D-78BB30A90CA6}" srcId="{008183FB-C5A5-4958-A929-37AED83E05CC}" destId="{73805C13-82F5-45EB-AC6C-CA959745F6BB}" srcOrd="2" destOrd="0" parTransId="{12BA5395-A2F5-42DC-89BF-A3814A42F1BD}" sibTransId="{E4ABB9E8-C114-486F-9AE8-C3BCD07CD6CB}"/>
    <dgm:cxn modelId="{399BE0E7-C105-4AFD-97ED-16C16384B7FD}" type="presOf" srcId="{B1548B89-681D-45E2-9EF5-CE67061DD42C}" destId="{8186BE68-AF08-4B3E-A67F-6DAED6A8F939}" srcOrd="0" destOrd="0" presId="urn:microsoft.com/office/officeart/2005/8/layout/chevron2"/>
    <dgm:cxn modelId="{20A6F141-FD80-4BD3-8676-7E3626B58321}" type="presOf" srcId="{C007EB92-1E9E-4B85-BF95-8B5E0C2B01FB}" destId="{AC89E0EA-E623-44ED-960A-08537BCA067A}" srcOrd="0" destOrd="1" presId="urn:microsoft.com/office/officeart/2005/8/layout/chevron2"/>
    <dgm:cxn modelId="{246AA0AF-4490-4B84-9D5A-B25C29D9A621}" srcId="{73805C13-82F5-45EB-AC6C-CA959745F6BB}" destId="{7FD36C76-420D-41C6-A457-03BB0F65BC93}" srcOrd="0" destOrd="0" parTransId="{70C666E7-5AFA-427B-8361-4C37E1D41E00}" sibTransId="{D80505E7-176A-4363-81AE-DF201EA54FE4}"/>
    <dgm:cxn modelId="{D788BCA8-3D52-426C-9944-B372E8223D06}" type="presOf" srcId="{6257E84A-A2E5-4EB9-990B-D59E97F03871}" destId="{AC89E0EA-E623-44ED-960A-08537BCA067A}" srcOrd="0" destOrd="0" presId="urn:microsoft.com/office/officeart/2005/8/layout/chevron2"/>
    <dgm:cxn modelId="{38DC04AA-94F0-4B9C-A3AA-17683928F6FF}" type="presOf" srcId="{008183FB-C5A5-4958-A929-37AED83E05CC}" destId="{4B152DCE-C0F4-425F-8BB8-A56AAFC8D158}" srcOrd="0" destOrd="0" presId="urn:microsoft.com/office/officeart/2005/8/layout/chevron2"/>
    <dgm:cxn modelId="{B91BC01C-F40D-4CB3-A834-3086C177C2B2}" type="presOf" srcId="{73805C13-82F5-45EB-AC6C-CA959745F6BB}" destId="{522B3948-9A5C-4D52-9C8F-C0F5AF63FF13}" srcOrd="0" destOrd="0" presId="urn:microsoft.com/office/officeart/2005/8/layout/chevron2"/>
    <dgm:cxn modelId="{2F5245DE-DA9A-4316-9BAF-C4C9479B2273}" srcId="{008183FB-C5A5-4958-A929-37AED83E05CC}" destId="{E9A34740-CB88-4D85-8CB0-34277E726B9B}" srcOrd="1" destOrd="0" parTransId="{1FCB4663-A773-43EA-A89A-2D93C10CA03F}" sibTransId="{85AAC105-FF7B-4512-964B-5857F77C8DD7}"/>
    <dgm:cxn modelId="{0C8C3167-4041-4C42-88D2-48201848683F}" type="presOf" srcId="{D8564BFB-0C7E-4AB5-9ACD-D0C67CA465E4}" destId="{97ECDE1E-78BE-4FB3-9D70-1EE3E5D28BB0}" srcOrd="0" destOrd="1" presId="urn:microsoft.com/office/officeart/2005/8/layout/chevron2"/>
    <dgm:cxn modelId="{79A4C2E2-7835-4E12-8C29-5AC884950C91}" type="presOf" srcId="{E9A34740-CB88-4D85-8CB0-34277E726B9B}" destId="{B0E9B54B-24CC-4F2C-8E39-2FE9B46715D4}" srcOrd="0" destOrd="0" presId="urn:microsoft.com/office/officeart/2005/8/layout/chevron2"/>
    <dgm:cxn modelId="{87DB8A2C-500E-4325-98A8-34CEFFF8378A}" type="presParOf" srcId="{4B152DCE-C0F4-425F-8BB8-A56AAFC8D158}" destId="{A09FBE05-1919-43BC-BD55-EC5E2BC611C6}" srcOrd="0" destOrd="0" presId="urn:microsoft.com/office/officeart/2005/8/layout/chevron2"/>
    <dgm:cxn modelId="{0A8C0B56-2A6E-4CC2-B9AA-FE90329C9BD6}" type="presParOf" srcId="{A09FBE05-1919-43BC-BD55-EC5E2BC611C6}" destId="{8186BE68-AF08-4B3E-A67F-6DAED6A8F939}" srcOrd="0" destOrd="0" presId="urn:microsoft.com/office/officeart/2005/8/layout/chevron2"/>
    <dgm:cxn modelId="{F24D0742-28B3-472D-B29B-FF5D1FCAA670}" type="presParOf" srcId="{A09FBE05-1919-43BC-BD55-EC5E2BC611C6}" destId="{97ECDE1E-78BE-4FB3-9D70-1EE3E5D28BB0}" srcOrd="1" destOrd="0" presId="urn:microsoft.com/office/officeart/2005/8/layout/chevron2"/>
    <dgm:cxn modelId="{65D229DD-B9F9-4A0B-A2D5-5582E0F834B7}" type="presParOf" srcId="{4B152DCE-C0F4-425F-8BB8-A56AAFC8D158}" destId="{80C37EEA-8364-4CDC-A0B5-7F652D41B570}" srcOrd="1" destOrd="0" presId="urn:microsoft.com/office/officeart/2005/8/layout/chevron2"/>
    <dgm:cxn modelId="{78134046-F6D4-495E-9ED5-3B54062AF379}" type="presParOf" srcId="{4B152DCE-C0F4-425F-8BB8-A56AAFC8D158}" destId="{BAF913CD-2D45-40C8-9CCE-A0A21D9B7C5F}" srcOrd="2" destOrd="0" presId="urn:microsoft.com/office/officeart/2005/8/layout/chevron2"/>
    <dgm:cxn modelId="{2C7588BE-9805-48FF-B97D-7023D24C8C02}" type="presParOf" srcId="{BAF913CD-2D45-40C8-9CCE-A0A21D9B7C5F}" destId="{B0E9B54B-24CC-4F2C-8E39-2FE9B46715D4}" srcOrd="0" destOrd="0" presId="urn:microsoft.com/office/officeart/2005/8/layout/chevron2"/>
    <dgm:cxn modelId="{B6BA8A3E-00DC-4603-9906-4F9CB44080C8}" type="presParOf" srcId="{BAF913CD-2D45-40C8-9CCE-A0A21D9B7C5F}" destId="{AC89E0EA-E623-44ED-960A-08537BCA067A}" srcOrd="1" destOrd="0" presId="urn:microsoft.com/office/officeart/2005/8/layout/chevron2"/>
    <dgm:cxn modelId="{40A7BA45-E430-45F7-BDF8-C37D751DA160}" type="presParOf" srcId="{4B152DCE-C0F4-425F-8BB8-A56AAFC8D158}" destId="{624E40CD-1C29-46FE-9078-5E521636F43D}" srcOrd="3" destOrd="0" presId="urn:microsoft.com/office/officeart/2005/8/layout/chevron2"/>
    <dgm:cxn modelId="{EA9095A7-6BFF-4588-885E-541FA15D0A0E}" type="presParOf" srcId="{4B152DCE-C0F4-425F-8BB8-A56AAFC8D158}" destId="{0020DC0D-E716-4C6E-B07E-635D56CE1C0A}" srcOrd="4" destOrd="0" presId="urn:microsoft.com/office/officeart/2005/8/layout/chevron2"/>
    <dgm:cxn modelId="{7C230298-69E5-4097-B8F7-68D8BAF1DF48}" type="presParOf" srcId="{0020DC0D-E716-4C6E-B07E-635D56CE1C0A}" destId="{522B3948-9A5C-4D52-9C8F-C0F5AF63FF13}" srcOrd="0" destOrd="0" presId="urn:microsoft.com/office/officeart/2005/8/layout/chevron2"/>
    <dgm:cxn modelId="{F1E71764-942B-41C0-BA50-D1C0E2BE6237}" type="presParOf" srcId="{0020DC0D-E716-4C6E-B07E-635D56CE1C0A}" destId="{F4A3F6DB-A5F8-41EB-9B91-4157013ACE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24FC10-EA2B-447E-BB5B-30716E77D6FA}"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n-US"/>
        </a:p>
      </dgm:t>
    </dgm:pt>
    <dgm:pt modelId="{54C54F32-C963-4160-B80A-B96978F9AE30}">
      <dgm:prSet phldrT="[Text]"/>
      <dgm:spPr/>
      <dgm:t>
        <a:bodyPr/>
        <a:lstStyle/>
        <a:p>
          <a:r>
            <a:rPr lang="en-US" dirty="0" smtClean="0"/>
            <a:t>Schedule Time</a:t>
          </a:r>
          <a:endParaRPr lang="en-US" dirty="0"/>
        </a:p>
      </dgm:t>
    </dgm:pt>
    <dgm:pt modelId="{2948E536-722E-49A6-8B5D-AE9ECD35FCE9}" type="parTrans" cxnId="{82C3B0D9-AC5A-4CE9-954F-583E73416E83}">
      <dgm:prSet/>
      <dgm:spPr/>
      <dgm:t>
        <a:bodyPr/>
        <a:lstStyle/>
        <a:p>
          <a:endParaRPr lang="en-US"/>
        </a:p>
      </dgm:t>
    </dgm:pt>
    <dgm:pt modelId="{01C936F2-0769-4108-A47C-335DA8D7691A}" type="sibTrans" cxnId="{82C3B0D9-AC5A-4CE9-954F-583E73416E83}">
      <dgm:prSet/>
      <dgm:spPr/>
      <dgm:t>
        <a:bodyPr/>
        <a:lstStyle/>
        <a:p>
          <a:endParaRPr lang="en-US"/>
        </a:p>
      </dgm:t>
    </dgm:pt>
    <dgm:pt modelId="{F97EB0E0-002B-49C6-9AAA-1A3760C7BFE5}">
      <dgm:prSet phldrT="[Text]" custT="1"/>
      <dgm:spPr>
        <a:solidFill>
          <a:schemeClr val="accent5">
            <a:lumMod val="40000"/>
            <a:lumOff val="60000"/>
          </a:schemeClr>
        </a:solidFill>
      </dgm:spPr>
      <dgm:t>
        <a:bodyPr/>
        <a:lstStyle/>
        <a:p>
          <a:r>
            <a:rPr lang="en-US" sz="1600" dirty="0" smtClean="0">
              <a:solidFill>
                <a:schemeClr val="tx1"/>
              </a:solidFill>
              <a:latin typeface="Calibri" panose="020F0502020204030204" pitchFamily="34" charset="0"/>
            </a:rPr>
            <a:t>1.Commitment to the things you want to do </a:t>
          </a:r>
          <a:endParaRPr lang="en-US" sz="1600" dirty="0">
            <a:solidFill>
              <a:schemeClr val="tx1"/>
            </a:solidFill>
            <a:latin typeface="Calibri" panose="020F0502020204030204" pitchFamily="34" charset="0"/>
          </a:endParaRPr>
        </a:p>
      </dgm:t>
    </dgm:pt>
    <dgm:pt modelId="{57D2630B-FF41-4E33-9682-72D48E078693}" type="parTrans" cxnId="{622E24FB-693A-4DD8-A3C4-92B06E5628AE}">
      <dgm:prSet/>
      <dgm:spPr/>
      <dgm:t>
        <a:bodyPr/>
        <a:lstStyle/>
        <a:p>
          <a:endParaRPr lang="en-US"/>
        </a:p>
      </dgm:t>
    </dgm:pt>
    <dgm:pt modelId="{C6A899C8-ED5F-484E-9406-901748B00B01}" type="sibTrans" cxnId="{622E24FB-693A-4DD8-A3C4-92B06E5628AE}">
      <dgm:prSet/>
      <dgm:spPr/>
      <dgm:t>
        <a:bodyPr/>
        <a:lstStyle/>
        <a:p>
          <a:endParaRPr lang="en-US"/>
        </a:p>
      </dgm:t>
    </dgm:pt>
    <dgm:pt modelId="{5B4FCBAF-561B-4539-A0E3-1E3C3DFCDA33}">
      <dgm:prSet phldrT="[Text]" custT="1"/>
      <dgm:spPr>
        <a:solidFill>
          <a:schemeClr val="accent5">
            <a:lumMod val="40000"/>
            <a:lumOff val="60000"/>
          </a:schemeClr>
        </a:solidFill>
      </dgm:spPr>
      <dgm:t>
        <a:bodyPr/>
        <a:lstStyle/>
        <a:p>
          <a:r>
            <a:rPr lang="en-US" sz="1600" dirty="0" smtClean="0">
              <a:solidFill>
                <a:schemeClr val="tx1"/>
              </a:solidFill>
              <a:latin typeface="Calibri" panose="020F0502020204030204" pitchFamily="34" charset="0"/>
            </a:rPr>
            <a:t>2. Use your time Log.</a:t>
          </a:r>
          <a:endParaRPr lang="en-US" sz="1600" dirty="0">
            <a:solidFill>
              <a:schemeClr val="tx1"/>
            </a:solidFill>
            <a:latin typeface="Calibri" panose="020F0502020204030204" pitchFamily="34" charset="0"/>
          </a:endParaRPr>
        </a:p>
      </dgm:t>
    </dgm:pt>
    <dgm:pt modelId="{AC95DFC8-8D4B-4C07-9484-440EF4D5605D}" type="parTrans" cxnId="{55058A54-F2CA-4D29-A255-0843E32EF509}">
      <dgm:prSet/>
      <dgm:spPr/>
      <dgm:t>
        <a:bodyPr/>
        <a:lstStyle/>
        <a:p>
          <a:endParaRPr lang="en-US"/>
        </a:p>
      </dgm:t>
    </dgm:pt>
    <dgm:pt modelId="{9561D543-ED9B-4911-A257-D6767E08721B}" type="sibTrans" cxnId="{55058A54-F2CA-4D29-A255-0843E32EF509}">
      <dgm:prSet/>
      <dgm:spPr/>
      <dgm:t>
        <a:bodyPr/>
        <a:lstStyle/>
        <a:p>
          <a:endParaRPr lang="en-US"/>
        </a:p>
      </dgm:t>
    </dgm:pt>
    <dgm:pt modelId="{B961B956-C098-4062-A3DC-F894E59DB43F}">
      <dgm:prSet phldrT="[Text]" custT="1"/>
      <dgm:spPr>
        <a:solidFill>
          <a:srgbClr val="FFFF00"/>
        </a:solidFill>
      </dgm:spPr>
      <dgm:t>
        <a:bodyPr/>
        <a:lstStyle/>
        <a:p>
          <a:r>
            <a:rPr lang="en-US" sz="1600" dirty="0" smtClean="0">
              <a:solidFill>
                <a:schemeClr val="tx1"/>
              </a:solidFill>
              <a:latin typeface="Calibri" panose="020F0502020204030204" pitchFamily="34" charset="0"/>
            </a:rPr>
            <a:t>3.Plan your challenging task when you have the most energy </a:t>
          </a:r>
          <a:endParaRPr lang="en-US" sz="1600" dirty="0">
            <a:solidFill>
              <a:schemeClr val="tx1"/>
            </a:solidFill>
            <a:latin typeface="Calibri" panose="020F0502020204030204" pitchFamily="34" charset="0"/>
          </a:endParaRPr>
        </a:p>
      </dgm:t>
    </dgm:pt>
    <dgm:pt modelId="{C6C56445-BE2E-4AEE-BA5A-5079F5F5A874}" type="parTrans" cxnId="{42D019DA-1D52-49F3-ACD6-1A8FE2A536BB}">
      <dgm:prSet/>
      <dgm:spPr/>
      <dgm:t>
        <a:bodyPr/>
        <a:lstStyle/>
        <a:p>
          <a:endParaRPr lang="en-US"/>
        </a:p>
      </dgm:t>
    </dgm:pt>
    <dgm:pt modelId="{B8975A6B-AC1C-4D43-9530-745D35B9D69A}" type="sibTrans" cxnId="{42D019DA-1D52-49F3-ACD6-1A8FE2A536BB}">
      <dgm:prSet/>
      <dgm:spPr/>
      <dgm:t>
        <a:bodyPr/>
        <a:lstStyle/>
        <a:p>
          <a:endParaRPr lang="en-US"/>
        </a:p>
      </dgm:t>
    </dgm:pt>
    <dgm:pt modelId="{30C0F4ED-47EB-48EE-B377-270D975B445F}">
      <dgm:prSet phldrT="[Text]" custT="1"/>
      <dgm:spPr>
        <a:solidFill>
          <a:srgbClr val="FFFF00"/>
        </a:solidFill>
      </dgm:spPr>
      <dgm:t>
        <a:bodyPr/>
        <a:lstStyle/>
        <a:p>
          <a:r>
            <a:rPr lang="en-US" sz="1600" dirty="0" smtClean="0">
              <a:solidFill>
                <a:schemeClr val="tx1"/>
              </a:solidFill>
              <a:latin typeface="Calibri" panose="020F0502020204030204" pitchFamily="34" charset="0"/>
            </a:rPr>
            <a:t>4.Block your time for your high priority activities first.</a:t>
          </a:r>
          <a:endParaRPr lang="en-US" sz="1600" dirty="0">
            <a:solidFill>
              <a:schemeClr val="tx1"/>
            </a:solidFill>
            <a:latin typeface="Calibri" panose="020F0502020204030204" pitchFamily="34" charset="0"/>
          </a:endParaRPr>
        </a:p>
      </dgm:t>
    </dgm:pt>
    <dgm:pt modelId="{AB4BC7C5-7178-4DD0-84A5-3363695109EE}" type="parTrans" cxnId="{49ADC02A-9210-4D34-8000-D76BF3BDF0E6}">
      <dgm:prSet/>
      <dgm:spPr/>
      <dgm:t>
        <a:bodyPr/>
        <a:lstStyle/>
        <a:p>
          <a:endParaRPr lang="en-US"/>
        </a:p>
      </dgm:t>
    </dgm:pt>
    <dgm:pt modelId="{FF32785F-9DB3-4737-84E7-B584FF3A4405}" type="sibTrans" cxnId="{49ADC02A-9210-4D34-8000-D76BF3BDF0E6}">
      <dgm:prSet/>
      <dgm:spPr/>
      <dgm:t>
        <a:bodyPr/>
        <a:lstStyle/>
        <a:p>
          <a:endParaRPr lang="en-US"/>
        </a:p>
      </dgm:t>
    </dgm:pt>
    <dgm:pt modelId="{D15C2A49-E4A9-4663-B998-7DA824AF750B}">
      <dgm:prSet phldrT="[Text]"/>
      <dgm:spPr/>
      <dgm:t>
        <a:bodyPr/>
        <a:lstStyle/>
        <a:p>
          <a:r>
            <a:rPr lang="en-US" dirty="0" smtClean="0"/>
            <a:t>Schedule Time</a:t>
          </a:r>
          <a:endParaRPr lang="en-US" dirty="0"/>
        </a:p>
      </dgm:t>
    </dgm:pt>
    <dgm:pt modelId="{15CC9109-06C3-4B78-A976-28985F29F6EC}" type="parTrans" cxnId="{8EBEB0EC-427F-482B-9CF0-F274D06B749E}">
      <dgm:prSet/>
      <dgm:spPr/>
      <dgm:t>
        <a:bodyPr/>
        <a:lstStyle/>
        <a:p>
          <a:endParaRPr lang="en-US"/>
        </a:p>
      </dgm:t>
    </dgm:pt>
    <dgm:pt modelId="{ED17701E-2357-46BE-882F-0DC88E48F4BB}" type="sibTrans" cxnId="{8EBEB0EC-427F-482B-9CF0-F274D06B749E}">
      <dgm:prSet/>
      <dgm:spPr/>
      <dgm:t>
        <a:bodyPr/>
        <a:lstStyle/>
        <a:p>
          <a:endParaRPr lang="en-US"/>
        </a:p>
      </dgm:t>
    </dgm:pt>
    <dgm:pt modelId="{25CF4B14-7B52-4054-8961-933B6E89B536}">
      <dgm:prSet phldrT="[Text]" custT="1"/>
      <dgm:spPr>
        <a:solidFill>
          <a:schemeClr val="accent4">
            <a:lumMod val="75000"/>
          </a:schemeClr>
        </a:solidFill>
      </dgm:spPr>
      <dgm:t>
        <a:bodyPr/>
        <a:lstStyle/>
        <a:p>
          <a:r>
            <a:rPr lang="en-US" sz="1600" dirty="0" smtClean="0">
              <a:solidFill>
                <a:schemeClr val="tx1"/>
              </a:solidFill>
              <a:latin typeface="Calibri" panose="020F0502020204030204" pitchFamily="34" charset="0"/>
            </a:rPr>
            <a:t>5. Save some time for Planning and Thinking </a:t>
          </a:r>
          <a:endParaRPr lang="en-US" sz="1600" dirty="0">
            <a:solidFill>
              <a:schemeClr val="tx1"/>
            </a:solidFill>
            <a:latin typeface="Calibri" panose="020F0502020204030204" pitchFamily="34" charset="0"/>
          </a:endParaRPr>
        </a:p>
      </dgm:t>
    </dgm:pt>
    <dgm:pt modelId="{AFD6CE47-043C-418C-B653-021DC16CD978}" type="parTrans" cxnId="{BC9036FC-6366-49FD-954A-4F266CCFD9A3}">
      <dgm:prSet/>
      <dgm:spPr/>
      <dgm:t>
        <a:bodyPr/>
        <a:lstStyle/>
        <a:p>
          <a:endParaRPr lang="en-US"/>
        </a:p>
      </dgm:t>
    </dgm:pt>
    <dgm:pt modelId="{47FF98F9-6F0F-4539-98A9-F5116BF813C0}" type="sibTrans" cxnId="{BC9036FC-6366-49FD-954A-4F266CCFD9A3}">
      <dgm:prSet/>
      <dgm:spPr/>
      <dgm:t>
        <a:bodyPr/>
        <a:lstStyle/>
        <a:p>
          <a:endParaRPr lang="en-US"/>
        </a:p>
      </dgm:t>
    </dgm:pt>
    <dgm:pt modelId="{AE7C3EDF-4468-4E24-9538-9264197024BE}">
      <dgm:prSet phldrT="[Text]"/>
      <dgm:spPr/>
      <dgm:t>
        <a:bodyPr/>
        <a:lstStyle/>
        <a:p>
          <a:r>
            <a:rPr lang="en-US" dirty="0" smtClean="0"/>
            <a:t>Schedule Time </a:t>
          </a:r>
          <a:endParaRPr lang="en-US" dirty="0"/>
        </a:p>
      </dgm:t>
    </dgm:pt>
    <dgm:pt modelId="{7460BAE7-87A6-4373-9139-97511FFE0C7B}" type="sibTrans" cxnId="{7DD9B2A5-8D58-4C67-9C2D-EC6C84494D81}">
      <dgm:prSet/>
      <dgm:spPr/>
      <dgm:t>
        <a:bodyPr/>
        <a:lstStyle/>
        <a:p>
          <a:endParaRPr lang="en-US"/>
        </a:p>
      </dgm:t>
    </dgm:pt>
    <dgm:pt modelId="{967B4FCB-E8E6-47A8-8390-4A8ACCC16C36}" type="parTrans" cxnId="{7DD9B2A5-8D58-4C67-9C2D-EC6C84494D81}">
      <dgm:prSet/>
      <dgm:spPr/>
      <dgm:t>
        <a:bodyPr/>
        <a:lstStyle/>
        <a:p>
          <a:endParaRPr lang="en-US"/>
        </a:p>
      </dgm:t>
    </dgm:pt>
    <dgm:pt modelId="{57C72758-4337-496A-BF5F-34B47C0132E9}" type="pres">
      <dgm:prSet presAssocID="{5024FC10-EA2B-447E-BB5B-30716E77D6FA}" presName="linearFlow" presStyleCnt="0">
        <dgm:presLayoutVars>
          <dgm:dir/>
          <dgm:animLvl val="lvl"/>
          <dgm:resizeHandles/>
        </dgm:presLayoutVars>
      </dgm:prSet>
      <dgm:spPr/>
    </dgm:pt>
    <dgm:pt modelId="{060DCAD7-9C2D-4539-ACA4-1A65E3F447B4}" type="pres">
      <dgm:prSet presAssocID="{54C54F32-C963-4160-B80A-B96978F9AE30}" presName="compositeNode" presStyleCnt="0">
        <dgm:presLayoutVars>
          <dgm:bulletEnabled val="1"/>
        </dgm:presLayoutVars>
      </dgm:prSet>
      <dgm:spPr/>
    </dgm:pt>
    <dgm:pt modelId="{E6510172-1310-4534-BB9D-6D86B7414B21}" type="pres">
      <dgm:prSet presAssocID="{54C54F32-C963-4160-B80A-B96978F9AE30}" presName="image" presStyleLbl="fgImgPlace1" presStyleIdx="0" presStyleCnt="3"/>
      <dgm:spPr/>
    </dgm:pt>
    <dgm:pt modelId="{E8A19640-C84A-4C0A-8D2E-9D4390AA061E}" type="pres">
      <dgm:prSet presAssocID="{54C54F32-C963-4160-B80A-B96978F9AE30}" presName="childNode" presStyleLbl="node1" presStyleIdx="0" presStyleCnt="3">
        <dgm:presLayoutVars>
          <dgm:bulletEnabled val="1"/>
        </dgm:presLayoutVars>
      </dgm:prSet>
      <dgm:spPr/>
      <dgm:t>
        <a:bodyPr/>
        <a:lstStyle/>
        <a:p>
          <a:endParaRPr lang="en-US"/>
        </a:p>
      </dgm:t>
    </dgm:pt>
    <dgm:pt modelId="{FB0E429E-BEE8-4D7D-9139-CA84E553E840}" type="pres">
      <dgm:prSet presAssocID="{54C54F32-C963-4160-B80A-B96978F9AE30}" presName="parentNode" presStyleLbl="revTx" presStyleIdx="0" presStyleCnt="3">
        <dgm:presLayoutVars>
          <dgm:chMax val="0"/>
          <dgm:bulletEnabled val="1"/>
        </dgm:presLayoutVars>
      </dgm:prSet>
      <dgm:spPr/>
    </dgm:pt>
    <dgm:pt modelId="{5733F739-7022-491A-AE10-D2D1E0A7C61C}" type="pres">
      <dgm:prSet presAssocID="{01C936F2-0769-4108-A47C-335DA8D7691A}" presName="sibTrans" presStyleCnt="0"/>
      <dgm:spPr/>
    </dgm:pt>
    <dgm:pt modelId="{DAC708DF-0008-4F62-A11A-3E870DB55962}" type="pres">
      <dgm:prSet presAssocID="{AE7C3EDF-4468-4E24-9538-9264197024BE}" presName="compositeNode" presStyleCnt="0">
        <dgm:presLayoutVars>
          <dgm:bulletEnabled val="1"/>
        </dgm:presLayoutVars>
      </dgm:prSet>
      <dgm:spPr/>
    </dgm:pt>
    <dgm:pt modelId="{644A7F13-EE78-447C-831C-88F6E763CAFA}" type="pres">
      <dgm:prSet presAssocID="{AE7C3EDF-4468-4E24-9538-9264197024BE}" presName="image" presStyleLbl="fgImgPlace1" presStyleIdx="1" presStyleCnt="3"/>
      <dgm:spPr/>
    </dgm:pt>
    <dgm:pt modelId="{21D1C096-0B8D-48FB-B690-F66F34CB378F}" type="pres">
      <dgm:prSet presAssocID="{AE7C3EDF-4468-4E24-9538-9264197024BE}" presName="childNode" presStyleLbl="node1" presStyleIdx="1" presStyleCnt="3" custScaleX="133170" custLinFactNeighborX="-1636" custLinFactNeighborY="-300">
        <dgm:presLayoutVars>
          <dgm:bulletEnabled val="1"/>
        </dgm:presLayoutVars>
      </dgm:prSet>
      <dgm:spPr/>
      <dgm:t>
        <a:bodyPr/>
        <a:lstStyle/>
        <a:p>
          <a:endParaRPr lang="en-US"/>
        </a:p>
      </dgm:t>
    </dgm:pt>
    <dgm:pt modelId="{8C76FAB6-945D-4362-A399-E0D775009AE4}" type="pres">
      <dgm:prSet presAssocID="{AE7C3EDF-4468-4E24-9538-9264197024BE}" presName="parentNode" presStyleLbl="revTx" presStyleIdx="1" presStyleCnt="3" custLinFactNeighborX="0">
        <dgm:presLayoutVars>
          <dgm:chMax val="0"/>
          <dgm:bulletEnabled val="1"/>
        </dgm:presLayoutVars>
      </dgm:prSet>
      <dgm:spPr/>
      <dgm:t>
        <a:bodyPr/>
        <a:lstStyle/>
        <a:p>
          <a:endParaRPr lang="en-US"/>
        </a:p>
      </dgm:t>
    </dgm:pt>
    <dgm:pt modelId="{0FFB10C3-2274-4135-8C15-D8C22EC8A983}" type="pres">
      <dgm:prSet presAssocID="{7460BAE7-87A6-4373-9139-97511FFE0C7B}" presName="sibTrans" presStyleCnt="0"/>
      <dgm:spPr/>
    </dgm:pt>
    <dgm:pt modelId="{E885824B-5EAA-4E31-8618-99F2565285C3}" type="pres">
      <dgm:prSet presAssocID="{D15C2A49-E4A9-4663-B998-7DA824AF750B}" presName="compositeNode" presStyleCnt="0">
        <dgm:presLayoutVars>
          <dgm:bulletEnabled val="1"/>
        </dgm:presLayoutVars>
      </dgm:prSet>
      <dgm:spPr/>
    </dgm:pt>
    <dgm:pt modelId="{CDDE40D3-DB07-425C-AEE9-F3AAC36FBA6C}" type="pres">
      <dgm:prSet presAssocID="{D15C2A49-E4A9-4663-B998-7DA824AF750B}" presName="image" presStyleLbl="fgImgPlace1" presStyleIdx="2" presStyleCnt="3"/>
      <dgm:spPr/>
    </dgm:pt>
    <dgm:pt modelId="{909EABA4-8C04-4D76-B9E8-4B270A2C9EBE}" type="pres">
      <dgm:prSet presAssocID="{D15C2A49-E4A9-4663-B998-7DA824AF750B}" presName="childNode" presStyleLbl="node1" presStyleIdx="2" presStyleCnt="3" custScaleX="113022">
        <dgm:presLayoutVars>
          <dgm:bulletEnabled val="1"/>
        </dgm:presLayoutVars>
      </dgm:prSet>
      <dgm:spPr/>
      <dgm:t>
        <a:bodyPr/>
        <a:lstStyle/>
        <a:p>
          <a:endParaRPr lang="en-US"/>
        </a:p>
      </dgm:t>
    </dgm:pt>
    <dgm:pt modelId="{7E6139E6-CCA4-4C47-B228-903952EFE72B}" type="pres">
      <dgm:prSet presAssocID="{D15C2A49-E4A9-4663-B998-7DA824AF750B}" presName="parentNode" presStyleLbl="revTx" presStyleIdx="2" presStyleCnt="3">
        <dgm:presLayoutVars>
          <dgm:chMax val="0"/>
          <dgm:bulletEnabled val="1"/>
        </dgm:presLayoutVars>
      </dgm:prSet>
      <dgm:spPr/>
      <dgm:t>
        <a:bodyPr/>
        <a:lstStyle/>
        <a:p>
          <a:endParaRPr lang="en-US"/>
        </a:p>
      </dgm:t>
    </dgm:pt>
  </dgm:ptLst>
  <dgm:cxnLst>
    <dgm:cxn modelId="{E040E7EC-4D97-412F-8A94-B485ABA563FA}" type="presOf" srcId="{5B4FCBAF-561B-4539-A0E3-1E3C3DFCDA33}" destId="{E8A19640-C84A-4C0A-8D2E-9D4390AA061E}" srcOrd="0" destOrd="1" presId="urn:microsoft.com/office/officeart/2005/8/layout/hList2"/>
    <dgm:cxn modelId="{B9F21A06-B7EB-4716-BA94-34886AA7CD79}" type="presOf" srcId="{5024FC10-EA2B-447E-BB5B-30716E77D6FA}" destId="{57C72758-4337-496A-BF5F-34B47C0132E9}" srcOrd="0" destOrd="0" presId="urn:microsoft.com/office/officeart/2005/8/layout/hList2"/>
    <dgm:cxn modelId="{2E972AED-0D88-4655-93C7-70251508A04F}" type="presOf" srcId="{54C54F32-C963-4160-B80A-B96978F9AE30}" destId="{FB0E429E-BEE8-4D7D-9139-CA84E553E840}" srcOrd="0" destOrd="0" presId="urn:microsoft.com/office/officeart/2005/8/layout/hList2"/>
    <dgm:cxn modelId="{FCB1FEBA-A8CC-4AE1-A5B6-FA702793ED2E}" type="presOf" srcId="{D15C2A49-E4A9-4663-B998-7DA824AF750B}" destId="{7E6139E6-CCA4-4C47-B228-903952EFE72B}" srcOrd="0" destOrd="0" presId="urn:microsoft.com/office/officeart/2005/8/layout/hList2"/>
    <dgm:cxn modelId="{55058A54-F2CA-4D29-A255-0843E32EF509}" srcId="{54C54F32-C963-4160-B80A-B96978F9AE30}" destId="{5B4FCBAF-561B-4539-A0E3-1E3C3DFCDA33}" srcOrd="1" destOrd="0" parTransId="{AC95DFC8-8D4B-4C07-9484-440EF4D5605D}" sibTransId="{9561D543-ED9B-4911-A257-D6767E08721B}"/>
    <dgm:cxn modelId="{622E24FB-693A-4DD8-A3C4-92B06E5628AE}" srcId="{54C54F32-C963-4160-B80A-B96978F9AE30}" destId="{F97EB0E0-002B-49C6-9AAA-1A3760C7BFE5}" srcOrd="0" destOrd="0" parTransId="{57D2630B-FF41-4E33-9682-72D48E078693}" sibTransId="{C6A899C8-ED5F-484E-9406-901748B00B01}"/>
    <dgm:cxn modelId="{7DD9B2A5-8D58-4C67-9C2D-EC6C84494D81}" srcId="{5024FC10-EA2B-447E-BB5B-30716E77D6FA}" destId="{AE7C3EDF-4468-4E24-9538-9264197024BE}" srcOrd="1" destOrd="0" parTransId="{967B4FCB-E8E6-47A8-8390-4A8ACCC16C36}" sibTransId="{7460BAE7-87A6-4373-9139-97511FFE0C7B}"/>
    <dgm:cxn modelId="{8EBEB0EC-427F-482B-9CF0-F274D06B749E}" srcId="{5024FC10-EA2B-447E-BB5B-30716E77D6FA}" destId="{D15C2A49-E4A9-4663-B998-7DA824AF750B}" srcOrd="2" destOrd="0" parTransId="{15CC9109-06C3-4B78-A976-28985F29F6EC}" sibTransId="{ED17701E-2357-46BE-882F-0DC88E48F4BB}"/>
    <dgm:cxn modelId="{49ADC02A-9210-4D34-8000-D76BF3BDF0E6}" srcId="{AE7C3EDF-4468-4E24-9538-9264197024BE}" destId="{30C0F4ED-47EB-48EE-B377-270D975B445F}" srcOrd="1" destOrd="0" parTransId="{AB4BC7C5-7178-4DD0-84A5-3363695109EE}" sibTransId="{FF32785F-9DB3-4737-84E7-B584FF3A4405}"/>
    <dgm:cxn modelId="{F2C0ABA0-E399-40BC-8538-36475F5CC644}" type="presOf" srcId="{F97EB0E0-002B-49C6-9AAA-1A3760C7BFE5}" destId="{E8A19640-C84A-4C0A-8D2E-9D4390AA061E}" srcOrd="0" destOrd="0" presId="urn:microsoft.com/office/officeart/2005/8/layout/hList2"/>
    <dgm:cxn modelId="{5353A0A4-38C4-4500-9195-E392F73BCF33}" type="presOf" srcId="{30C0F4ED-47EB-48EE-B377-270D975B445F}" destId="{21D1C096-0B8D-48FB-B690-F66F34CB378F}" srcOrd="0" destOrd="1" presId="urn:microsoft.com/office/officeart/2005/8/layout/hList2"/>
    <dgm:cxn modelId="{B5E947AB-2E7B-4DEC-BD5D-A851D020080F}" type="presOf" srcId="{AE7C3EDF-4468-4E24-9538-9264197024BE}" destId="{8C76FAB6-945D-4362-A399-E0D775009AE4}" srcOrd="0" destOrd="0" presId="urn:microsoft.com/office/officeart/2005/8/layout/hList2"/>
    <dgm:cxn modelId="{26AC8783-A6D2-4001-B2D7-5CE042976D16}" type="presOf" srcId="{B961B956-C098-4062-A3DC-F894E59DB43F}" destId="{21D1C096-0B8D-48FB-B690-F66F34CB378F}" srcOrd="0" destOrd="0" presId="urn:microsoft.com/office/officeart/2005/8/layout/hList2"/>
    <dgm:cxn modelId="{BC9036FC-6366-49FD-954A-4F266CCFD9A3}" srcId="{D15C2A49-E4A9-4663-B998-7DA824AF750B}" destId="{25CF4B14-7B52-4054-8961-933B6E89B536}" srcOrd="0" destOrd="0" parTransId="{AFD6CE47-043C-418C-B653-021DC16CD978}" sibTransId="{47FF98F9-6F0F-4539-98A9-F5116BF813C0}"/>
    <dgm:cxn modelId="{82C3B0D9-AC5A-4CE9-954F-583E73416E83}" srcId="{5024FC10-EA2B-447E-BB5B-30716E77D6FA}" destId="{54C54F32-C963-4160-B80A-B96978F9AE30}" srcOrd="0" destOrd="0" parTransId="{2948E536-722E-49A6-8B5D-AE9ECD35FCE9}" sibTransId="{01C936F2-0769-4108-A47C-335DA8D7691A}"/>
    <dgm:cxn modelId="{99A7C7B0-0476-41B3-96CC-1E83848EB63D}" type="presOf" srcId="{25CF4B14-7B52-4054-8961-933B6E89B536}" destId="{909EABA4-8C04-4D76-B9E8-4B270A2C9EBE}" srcOrd="0" destOrd="0" presId="urn:microsoft.com/office/officeart/2005/8/layout/hList2"/>
    <dgm:cxn modelId="{42D019DA-1D52-49F3-ACD6-1A8FE2A536BB}" srcId="{AE7C3EDF-4468-4E24-9538-9264197024BE}" destId="{B961B956-C098-4062-A3DC-F894E59DB43F}" srcOrd="0" destOrd="0" parTransId="{C6C56445-BE2E-4AEE-BA5A-5079F5F5A874}" sibTransId="{B8975A6B-AC1C-4D43-9530-745D35B9D69A}"/>
    <dgm:cxn modelId="{C5D0C73A-E892-4584-B5FE-21C76263B34D}" type="presParOf" srcId="{57C72758-4337-496A-BF5F-34B47C0132E9}" destId="{060DCAD7-9C2D-4539-ACA4-1A65E3F447B4}" srcOrd="0" destOrd="0" presId="urn:microsoft.com/office/officeart/2005/8/layout/hList2"/>
    <dgm:cxn modelId="{82AFE229-D354-4ECF-B509-2BDCBD7E5015}" type="presParOf" srcId="{060DCAD7-9C2D-4539-ACA4-1A65E3F447B4}" destId="{E6510172-1310-4534-BB9D-6D86B7414B21}" srcOrd="0" destOrd="0" presId="urn:microsoft.com/office/officeart/2005/8/layout/hList2"/>
    <dgm:cxn modelId="{479431FF-FB05-460F-80B3-66433793750F}" type="presParOf" srcId="{060DCAD7-9C2D-4539-ACA4-1A65E3F447B4}" destId="{E8A19640-C84A-4C0A-8D2E-9D4390AA061E}" srcOrd="1" destOrd="0" presId="urn:microsoft.com/office/officeart/2005/8/layout/hList2"/>
    <dgm:cxn modelId="{B4625E79-A844-4244-B34A-13BCE471F285}" type="presParOf" srcId="{060DCAD7-9C2D-4539-ACA4-1A65E3F447B4}" destId="{FB0E429E-BEE8-4D7D-9139-CA84E553E840}" srcOrd="2" destOrd="0" presId="urn:microsoft.com/office/officeart/2005/8/layout/hList2"/>
    <dgm:cxn modelId="{D992233D-692D-4E41-AD75-D24CE4CB0185}" type="presParOf" srcId="{57C72758-4337-496A-BF5F-34B47C0132E9}" destId="{5733F739-7022-491A-AE10-D2D1E0A7C61C}" srcOrd="1" destOrd="0" presId="urn:microsoft.com/office/officeart/2005/8/layout/hList2"/>
    <dgm:cxn modelId="{3404D63F-1275-401F-A571-1ADEA2AA40A7}" type="presParOf" srcId="{57C72758-4337-496A-BF5F-34B47C0132E9}" destId="{DAC708DF-0008-4F62-A11A-3E870DB55962}" srcOrd="2" destOrd="0" presId="urn:microsoft.com/office/officeart/2005/8/layout/hList2"/>
    <dgm:cxn modelId="{0F33A5A5-8D96-4456-AF3E-91FDE7055044}" type="presParOf" srcId="{DAC708DF-0008-4F62-A11A-3E870DB55962}" destId="{644A7F13-EE78-447C-831C-88F6E763CAFA}" srcOrd="0" destOrd="0" presId="urn:microsoft.com/office/officeart/2005/8/layout/hList2"/>
    <dgm:cxn modelId="{9F1EF069-20F9-41FE-AA7A-3EB5ACB6CD84}" type="presParOf" srcId="{DAC708DF-0008-4F62-A11A-3E870DB55962}" destId="{21D1C096-0B8D-48FB-B690-F66F34CB378F}" srcOrd="1" destOrd="0" presId="urn:microsoft.com/office/officeart/2005/8/layout/hList2"/>
    <dgm:cxn modelId="{D6C26FDB-6963-4BA1-A6A2-203C241F3986}" type="presParOf" srcId="{DAC708DF-0008-4F62-A11A-3E870DB55962}" destId="{8C76FAB6-945D-4362-A399-E0D775009AE4}" srcOrd="2" destOrd="0" presId="urn:microsoft.com/office/officeart/2005/8/layout/hList2"/>
    <dgm:cxn modelId="{ED533C20-F4ED-4BD6-9E1B-22872AC21ACC}" type="presParOf" srcId="{57C72758-4337-496A-BF5F-34B47C0132E9}" destId="{0FFB10C3-2274-4135-8C15-D8C22EC8A983}" srcOrd="3" destOrd="0" presId="urn:microsoft.com/office/officeart/2005/8/layout/hList2"/>
    <dgm:cxn modelId="{7A5A153E-126D-4162-84B8-6D6429931BA6}" type="presParOf" srcId="{57C72758-4337-496A-BF5F-34B47C0132E9}" destId="{E885824B-5EAA-4E31-8618-99F2565285C3}" srcOrd="4" destOrd="0" presId="urn:microsoft.com/office/officeart/2005/8/layout/hList2"/>
    <dgm:cxn modelId="{6692E467-27CD-48FC-B1E8-38BB24B8ABD4}" type="presParOf" srcId="{E885824B-5EAA-4E31-8618-99F2565285C3}" destId="{CDDE40D3-DB07-425C-AEE9-F3AAC36FBA6C}" srcOrd="0" destOrd="0" presId="urn:microsoft.com/office/officeart/2005/8/layout/hList2"/>
    <dgm:cxn modelId="{C5423FBB-4C10-4183-817C-BA4232C7786F}" type="presParOf" srcId="{E885824B-5EAA-4E31-8618-99F2565285C3}" destId="{909EABA4-8C04-4D76-B9E8-4B270A2C9EBE}" srcOrd="1" destOrd="0" presId="urn:microsoft.com/office/officeart/2005/8/layout/hList2"/>
    <dgm:cxn modelId="{6CBDBB27-986C-4114-BD23-51613365A6B0}" type="presParOf" srcId="{E885824B-5EAA-4E31-8618-99F2565285C3}" destId="{7E6139E6-CCA4-4C47-B228-903952EFE72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9FBC21-EB23-4BF8-B358-130ACDFD3C8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ECBB43D-9AA0-4295-8AC7-5D9023870A94}">
      <dgm:prSet phldrT="[Text]" phldr="1"/>
      <dgm:spPr/>
      <dgm:t>
        <a:bodyPr/>
        <a:lstStyle/>
        <a:p>
          <a:endParaRPr lang="en-US" dirty="0"/>
        </a:p>
      </dgm:t>
    </dgm:pt>
    <dgm:pt modelId="{530C560A-DE24-4C82-807A-A01B0DEA3F54}" type="parTrans" cxnId="{0C24F191-0554-4972-ACC8-7E990597CEC0}">
      <dgm:prSet/>
      <dgm:spPr/>
      <dgm:t>
        <a:bodyPr/>
        <a:lstStyle/>
        <a:p>
          <a:endParaRPr lang="en-US"/>
        </a:p>
      </dgm:t>
    </dgm:pt>
    <dgm:pt modelId="{2A01F590-A006-47FE-B9B6-661EE9231A2C}" type="sibTrans" cxnId="{0C24F191-0554-4972-ACC8-7E990597CEC0}">
      <dgm:prSet/>
      <dgm:spPr/>
      <dgm:t>
        <a:bodyPr/>
        <a:lstStyle/>
        <a:p>
          <a:endParaRPr lang="en-US"/>
        </a:p>
      </dgm:t>
    </dgm:pt>
    <dgm:pt modelId="{EAFC184C-51BB-47AA-8DAE-89FAF0ECD325}">
      <dgm:prSet phldrT="[Text]"/>
      <dgm:spPr/>
      <dgm:t>
        <a:bodyPr/>
        <a:lstStyle/>
        <a:p>
          <a:r>
            <a:rPr lang="en-US" dirty="0" smtClean="0"/>
            <a:t>Assign responsibilities for a task to someone</a:t>
          </a:r>
          <a:endParaRPr lang="en-US" dirty="0"/>
        </a:p>
      </dgm:t>
    </dgm:pt>
    <dgm:pt modelId="{7B48FF74-BBE6-4283-AC24-D8F9142461D5}" type="parTrans" cxnId="{7D0E90DC-B4C9-42C9-A3B3-B31CD5A3B116}">
      <dgm:prSet/>
      <dgm:spPr/>
      <dgm:t>
        <a:bodyPr/>
        <a:lstStyle/>
        <a:p>
          <a:endParaRPr lang="en-US"/>
        </a:p>
      </dgm:t>
    </dgm:pt>
    <dgm:pt modelId="{5DC7790E-F14F-4DAA-851A-BC967F53CC9A}" type="sibTrans" cxnId="{7D0E90DC-B4C9-42C9-A3B3-B31CD5A3B116}">
      <dgm:prSet/>
      <dgm:spPr/>
      <dgm:t>
        <a:bodyPr/>
        <a:lstStyle/>
        <a:p>
          <a:endParaRPr lang="en-US"/>
        </a:p>
      </dgm:t>
    </dgm:pt>
    <dgm:pt modelId="{28DA9145-2A06-4F98-B3BB-9ED96D330C5F}">
      <dgm:prSet phldrT="[Text]"/>
      <dgm:spPr/>
      <dgm:t>
        <a:bodyPr/>
        <a:lstStyle/>
        <a:p>
          <a:r>
            <a:rPr lang="en-US" dirty="0" smtClean="0"/>
            <a:t>Check occasionally about the progress of work  </a:t>
          </a:r>
          <a:endParaRPr lang="en-US" dirty="0"/>
        </a:p>
      </dgm:t>
    </dgm:pt>
    <dgm:pt modelId="{3A747533-6B77-43F2-862A-A6AD1D0DB8FC}" type="parTrans" cxnId="{7C358934-4A10-4C95-9D35-E213A1844B89}">
      <dgm:prSet/>
      <dgm:spPr/>
      <dgm:t>
        <a:bodyPr/>
        <a:lstStyle/>
        <a:p>
          <a:endParaRPr lang="en-US"/>
        </a:p>
      </dgm:t>
    </dgm:pt>
    <dgm:pt modelId="{A0E0D2F3-4603-4A09-A0C4-C1DC23DCF38D}" type="sibTrans" cxnId="{7C358934-4A10-4C95-9D35-E213A1844B89}">
      <dgm:prSet/>
      <dgm:spPr/>
      <dgm:t>
        <a:bodyPr/>
        <a:lstStyle/>
        <a:p>
          <a:endParaRPr lang="en-US"/>
        </a:p>
      </dgm:t>
    </dgm:pt>
    <dgm:pt modelId="{EE0D1755-74DA-4752-B28F-71778734F123}">
      <dgm:prSet phldrT="[Text]" phldr="1"/>
      <dgm:spPr/>
      <dgm:t>
        <a:bodyPr/>
        <a:lstStyle/>
        <a:p>
          <a:endParaRPr lang="en-US" dirty="0"/>
        </a:p>
      </dgm:t>
    </dgm:pt>
    <dgm:pt modelId="{BFD918DB-0CB6-4124-9691-BC8428D5CE97}" type="parTrans" cxnId="{638420A2-1F09-4F78-8C12-6F470D22FB7D}">
      <dgm:prSet/>
      <dgm:spPr/>
      <dgm:t>
        <a:bodyPr/>
        <a:lstStyle/>
        <a:p>
          <a:endParaRPr lang="en-US"/>
        </a:p>
      </dgm:t>
    </dgm:pt>
    <dgm:pt modelId="{B19D6828-FE83-4571-965F-BF200690F260}" type="sibTrans" cxnId="{638420A2-1F09-4F78-8C12-6F470D22FB7D}">
      <dgm:prSet/>
      <dgm:spPr/>
      <dgm:t>
        <a:bodyPr/>
        <a:lstStyle/>
        <a:p>
          <a:endParaRPr lang="en-US"/>
        </a:p>
      </dgm:t>
    </dgm:pt>
    <dgm:pt modelId="{75081492-3C73-405F-B958-68EE25920B20}">
      <dgm:prSet phldrT="[Text]"/>
      <dgm:spPr/>
      <dgm:t>
        <a:bodyPr/>
        <a:lstStyle/>
        <a:p>
          <a:r>
            <a:rPr lang="en-US" dirty="0" smtClean="0"/>
            <a:t>Identify task that others can do and selecting a person to do that task  </a:t>
          </a:r>
          <a:endParaRPr lang="en-US" dirty="0"/>
        </a:p>
      </dgm:t>
    </dgm:pt>
    <dgm:pt modelId="{979464A3-AAC5-40BF-8F09-BDAD49A61760}" type="parTrans" cxnId="{1057BA62-B002-49C9-838D-1D7772DFDD2D}">
      <dgm:prSet/>
      <dgm:spPr/>
      <dgm:t>
        <a:bodyPr/>
        <a:lstStyle/>
        <a:p>
          <a:endParaRPr lang="en-US"/>
        </a:p>
      </dgm:t>
    </dgm:pt>
    <dgm:pt modelId="{BCD5DD2E-ABC1-4590-953D-A201475444AB}" type="sibTrans" cxnId="{1057BA62-B002-49C9-838D-1D7772DFDD2D}">
      <dgm:prSet/>
      <dgm:spPr/>
      <dgm:t>
        <a:bodyPr/>
        <a:lstStyle/>
        <a:p>
          <a:endParaRPr lang="en-US"/>
        </a:p>
      </dgm:t>
    </dgm:pt>
    <dgm:pt modelId="{E2731975-C947-4C3B-8413-9F07C0AE103D}">
      <dgm:prSet phldrT="[Text]"/>
      <dgm:spPr/>
      <dgm:t>
        <a:bodyPr/>
        <a:lstStyle/>
        <a:p>
          <a:r>
            <a:rPr lang="en-US" dirty="0" smtClean="0"/>
            <a:t>Don’t forget to reward the person</a:t>
          </a:r>
          <a:endParaRPr lang="en-US" dirty="0"/>
        </a:p>
      </dgm:t>
    </dgm:pt>
    <dgm:pt modelId="{D8041575-8B4C-48EE-AE3B-623193768812}" type="parTrans" cxnId="{56084CBA-BAAF-4C3F-AB1C-2EB41CDB5D70}">
      <dgm:prSet/>
      <dgm:spPr/>
      <dgm:t>
        <a:bodyPr/>
        <a:lstStyle/>
        <a:p>
          <a:endParaRPr lang="en-US"/>
        </a:p>
      </dgm:t>
    </dgm:pt>
    <dgm:pt modelId="{4311C3BD-BEBE-44BE-BF28-F034FC0F040F}" type="sibTrans" cxnId="{56084CBA-BAAF-4C3F-AB1C-2EB41CDB5D70}">
      <dgm:prSet/>
      <dgm:spPr/>
      <dgm:t>
        <a:bodyPr/>
        <a:lstStyle/>
        <a:p>
          <a:endParaRPr lang="en-US"/>
        </a:p>
      </dgm:t>
    </dgm:pt>
    <dgm:pt modelId="{BB3B0AF9-A3A0-441A-9D1A-5B79BB94E980}">
      <dgm:prSet phldrT="[Text]" phldr="1"/>
      <dgm:spPr/>
      <dgm:t>
        <a:bodyPr/>
        <a:lstStyle/>
        <a:p>
          <a:endParaRPr lang="en-US" dirty="0"/>
        </a:p>
      </dgm:t>
    </dgm:pt>
    <dgm:pt modelId="{0AF08197-55C4-4FEC-8F56-B024DD5A415A}" type="parTrans" cxnId="{B6B60F62-19A1-4F4C-A33E-1E3CF7D7E894}">
      <dgm:prSet/>
      <dgm:spPr/>
      <dgm:t>
        <a:bodyPr/>
        <a:lstStyle/>
        <a:p>
          <a:endParaRPr lang="en-US"/>
        </a:p>
      </dgm:t>
    </dgm:pt>
    <dgm:pt modelId="{8C31DACF-33D8-453B-BAE9-3C459938119A}" type="sibTrans" cxnId="{B6B60F62-19A1-4F4C-A33E-1E3CF7D7E894}">
      <dgm:prSet/>
      <dgm:spPr/>
      <dgm:t>
        <a:bodyPr/>
        <a:lstStyle/>
        <a:p>
          <a:endParaRPr lang="en-US"/>
        </a:p>
      </dgm:t>
    </dgm:pt>
    <dgm:pt modelId="{1810DEBD-248B-4D63-92FD-4217B66A3C64}">
      <dgm:prSet phldrT="[Text]"/>
      <dgm:spPr/>
      <dgm:t>
        <a:bodyPr/>
        <a:lstStyle/>
        <a:p>
          <a:r>
            <a:rPr lang="en-US" dirty="0" smtClean="0"/>
            <a:t>Define your task and your expectation </a:t>
          </a:r>
          <a:endParaRPr lang="en-US" dirty="0"/>
        </a:p>
      </dgm:t>
    </dgm:pt>
    <dgm:pt modelId="{F172300F-9674-4580-83D8-5913CE6A675A}" type="parTrans" cxnId="{84538AB3-8DDC-4F26-B354-58645C91B6A1}">
      <dgm:prSet/>
      <dgm:spPr/>
      <dgm:t>
        <a:bodyPr/>
        <a:lstStyle/>
        <a:p>
          <a:endParaRPr lang="en-US"/>
        </a:p>
      </dgm:t>
    </dgm:pt>
    <dgm:pt modelId="{BEFC7B55-DA7B-49CE-8640-2B88AD7CAAD4}" type="sibTrans" cxnId="{84538AB3-8DDC-4F26-B354-58645C91B6A1}">
      <dgm:prSet/>
      <dgm:spPr/>
      <dgm:t>
        <a:bodyPr/>
        <a:lstStyle/>
        <a:p>
          <a:endParaRPr lang="en-US"/>
        </a:p>
      </dgm:t>
    </dgm:pt>
    <dgm:pt modelId="{396972E8-1CE1-47A4-86E1-E0B048EFF3C5}" type="pres">
      <dgm:prSet presAssocID="{139FBC21-EB23-4BF8-B358-130ACDFD3C8B}" presName="theList" presStyleCnt="0">
        <dgm:presLayoutVars>
          <dgm:dir/>
          <dgm:animLvl val="lvl"/>
          <dgm:resizeHandles val="exact"/>
        </dgm:presLayoutVars>
      </dgm:prSet>
      <dgm:spPr/>
    </dgm:pt>
    <dgm:pt modelId="{B352D57F-E924-4C7C-9D60-8F33FB00ED0D}" type="pres">
      <dgm:prSet presAssocID="{0ECBB43D-9AA0-4295-8AC7-5D9023870A94}" presName="compNode" presStyleCnt="0"/>
      <dgm:spPr/>
    </dgm:pt>
    <dgm:pt modelId="{6B6649BE-0F05-4F16-BBAA-FFAF62929FF0}" type="pres">
      <dgm:prSet presAssocID="{0ECBB43D-9AA0-4295-8AC7-5D9023870A94}" presName="aNode" presStyleLbl="bgShp" presStyleIdx="0" presStyleCnt="3"/>
      <dgm:spPr/>
    </dgm:pt>
    <dgm:pt modelId="{A30CDCB0-28DE-49C5-8C81-03489AEE4395}" type="pres">
      <dgm:prSet presAssocID="{0ECBB43D-9AA0-4295-8AC7-5D9023870A94}" presName="textNode" presStyleLbl="bgShp" presStyleIdx="0" presStyleCnt="3"/>
      <dgm:spPr/>
    </dgm:pt>
    <dgm:pt modelId="{EAE102B2-4494-4AEF-A654-2CC98A4FB975}" type="pres">
      <dgm:prSet presAssocID="{0ECBB43D-9AA0-4295-8AC7-5D9023870A94}" presName="compChildNode" presStyleCnt="0"/>
      <dgm:spPr/>
    </dgm:pt>
    <dgm:pt modelId="{E8F8EB02-C13E-4220-B075-ED6AB08558BB}" type="pres">
      <dgm:prSet presAssocID="{0ECBB43D-9AA0-4295-8AC7-5D9023870A94}" presName="theInnerList" presStyleCnt="0"/>
      <dgm:spPr/>
    </dgm:pt>
    <dgm:pt modelId="{7ECA4DA0-9591-4A29-9665-2B3CA03A0624}" type="pres">
      <dgm:prSet presAssocID="{EAFC184C-51BB-47AA-8DAE-89FAF0ECD325}" presName="childNode" presStyleLbl="node1" presStyleIdx="0" presStyleCnt="5">
        <dgm:presLayoutVars>
          <dgm:bulletEnabled val="1"/>
        </dgm:presLayoutVars>
      </dgm:prSet>
      <dgm:spPr/>
      <dgm:t>
        <a:bodyPr/>
        <a:lstStyle/>
        <a:p>
          <a:endParaRPr lang="en-US"/>
        </a:p>
      </dgm:t>
    </dgm:pt>
    <dgm:pt modelId="{F7BB28B7-8E66-4150-B743-B28F5440ADE7}" type="pres">
      <dgm:prSet presAssocID="{EAFC184C-51BB-47AA-8DAE-89FAF0ECD325}" presName="aSpace2" presStyleCnt="0"/>
      <dgm:spPr/>
    </dgm:pt>
    <dgm:pt modelId="{0AB11AA2-9F77-414A-84ED-F04DAA7C65CF}" type="pres">
      <dgm:prSet presAssocID="{28DA9145-2A06-4F98-B3BB-9ED96D330C5F}" presName="childNode" presStyleLbl="node1" presStyleIdx="1" presStyleCnt="5">
        <dgm:presLayoutVars>
          <dgm:bulletEnabled val="1"/>
        </dgm:presLayoutVars>
      </dgm:prSet>
      <dgm:spPr/>
      <dgm:t>
        <a:bodyPr/>
        <a:lstStyle/>
        <a:p>
          <a:endParaRPr lang="en-US"/>
        </a:p>
      </dgm:t>
    </dgm:pt>
    <dgm:pt modelId="{2C75AEAE-8CD3-4A8D-8A2B-05FFD7729C82}" type="pres">
      <dgm:prSet presAssocID="{0ECBB43D-9AA0-4295-8AC7-5D9023870A94}" presName="aSpace" presStyleCnt="0"/>
      <dgm:spPr/>
    </dgm:pt>
    <dgm:pt modelId="{B81CCECF-31A1-4257-9A0E-978477B2A706}" type="pres">
      <dgm:prSet presAssocID="{EE0D1755-74DA-4752-B28F-71778734F123}" presName="compNode" presStyleCnt="0"/>
      <dgm:spPr/>
    </dgm:pt>
    <dgm:pt modelId="{0E193063-AD63-4A13-B876-C23E6AD50844}" type="pres">
      <dgm:prSet presAssocID="{EE0D1755-74DA-4752-B28F-71778734F123}" presName="aNode" presStyleLbl="bgShp" presStyleIdx="1" presStyleCnt="3"/>
      <dgm:spPr/>
    </dgm:pt>
    <dgm:pt modelId="{EA07C811-2E8E-4A92-A0C1-2574A65B6484}" type="pres">
      <dgm:prSet presAssocID="{EE0D1755-74DA-4752-B28F-71778734F123}" presName="textNode" presStyleLbl="bgShp" presStyleIdx="1" presStyleCnt="3"/>
      <dgm:spPr/>
    </dgm:pt>
    <dgm:pt modelId="{72ED408E-5F66-4AC6-AD04-82710E252423}" type="pres">
      <dgm:prSet presAssocID="{EE0D1755-74DA-4752-B28F-71778734F123}" presName="compChildNode" presStyleCnt="0"/>
      <dgm:spPr/>
    </dgm:pt>
    <dgm:pt modelId="{D8DE24F6-6807-40A2-A963-718A50817C31}" type="pres">
      <dgm:prSet presAssocID="{EE0D1755-74DA-4752-B28F-71778734F123}" presName="theInnerList" presStyleCnt="0"/>
      <dgm:spPr/>
    </dgm:pt>
    <dgm:pt modelId="{8A2E5EFF-CDA7-4519-A15E-A85FB2B8F0FA}" type="pres">
      <dgm:prSet presAssocID="{75081492-3C73-405F-B958-68EE25920B20}" presName="childNode" presStyleLbl="node1" presStyleIdx="2" presStyleCnt="5">
        <dgm:presLayoutVars>
          <dgm:bulletEnabled val="1"/>
        </dgm:presLayoutVars>
      </dgm:prSet>
      <dgm:spPr/>
      <dgm:t>
        <a:bodyPr/>
        <a:lstStyle/>
        <a:p>
          <a:endParaRPr lang="en-US"/>
        </a:p>
      </dgm:t>
    </dgm:pt>
    <dgm:pt modelId="{50C2BF2D-89BC-4002-8981-84F483CA92B0}" type="pres">
      <dgm:prSet presAssocID="{75081492-3C73-405F-B958-68EE25920B20}" presName="aSpace2" presStyleCnt="0"/>
      <dgm:spPr/>
    </dgm:pt>
    <dgm:pt modelId="{C0F04E5C-C83A-4836-9FAF-AAB1C2221460}" type="pres">
      <dgm:prSet presAssocID="{E2731975-C947-4C3B-8413-9F07C0AE103D}" presName="childNode" presStyleLbl="node1" presStyleIdx="3" presStyleCnt="5">
        <dgm:presLayoutVars>
          <dgm:bulletEnabled val="1"/>
        </dgm:presLayoutVars>
      </dgm:prSet>
      <dgm:spPr/>
      <dgm:t>
        <a:bodyPr/>
        <a:lstStyle/>
        <a:p>
          <a:endParaRPr lang="en-US"/>
        </a:p>
      </dgm:t>
    </dgm:pt>
    <dgm:pt modelId="{7390FE66-2224-41D5-A2FD-D8B8ACCE70EB}" type="pres">
      <dgm:prSet presAssocID="{EE0D1755-74DA-4752-B28F-71778734F123}" presName="aSpace" presStyleCnt="0"/>
      <dgm:spPr/>
    </dgm:pt>
    <dgm:pt modelId="{1CDD9458-B862-43B1-A021-EFC04A83FA7D}" type="pres">
      <dgm:prSet presAssocID="{BB3B0AF9-A3A0-441A-9D1A-5B79BB94E980}" presName="compNode" presStyleCnt="0"/>
      <dgm:spPr/>
    </dgm:pt>
    <dgm:pt modelId="{4087BE36-4DB2-4FEE-A19E-38D89EC8879C}" type="pres">
      <dgm:prSet presAssocID="{BB3B0AF9-A3A0-441A-9D1A-5B79BB94E980}" presName="aNode" presStyleLbl="bgShp" presStyleIdx="2" presStyleCnt="3"/>
      <dgm:spPr/>
    </dgm:pt>
    <dgm:pt modelId="{4E3D6283-1719-4171-95A9-B91D83B9A65E}" type="pres">
      <dgm:prSet presAssocID="{BB3B0AF9-A3A0-441A-9D1A-5B79BB94E980}" presName="textNode" presStyleLbl="bgShp" presStyleIdx="2" presStyleCnt="3"/>
      <dgm:spPr/>
    </dgm:pt>
    <dgm:pt modelId="{B5EC5033-4F47-41EE-87DF-A9A8BA43A646}" type="pres">
      <dgm:prSet presAssocID="{BB3B0AF9-A3A0-441A-9D1A-5B79BB94E980}" presName="compChildNode" presStyleCnt="0"/>
      <dgm:spPr/>
    </dgm:pt>
    <dgm:pt modelId="{79C2D6FF-1E78-44BE-8275-675EE55DECAC}" type="pres">
      <dgm:prSet presAssocID="{BB3B0AF9-A3A0-441A-9D1A-5B79BB94E980}" presName="theInnerList" presStyleCnt="0"/>
      <dgm:spPr/>
    </dgm:pt>
    <dgm:pt modelId="{BC31981D-1C03-4B0D-A906-55E928E0BAF9}" type="pres">
      <dgm:prSet presAssocID="{1810DEBD-248B-4D63-92FD-4217B66A3C64}" presName="childNode" presStyleLbl="node1" presStyleIdx="4" presStyleCnt="5">
        <dgm:presLayoutVars>
          <dgm:bulletEnabled val="1"/>
        </dgm:presLayoutVars>
      </dgm:prSet>
      <dgm:spPr/>
    </dgm:pt>
  </dgm:ptLst>
  <dgm:cxnLst>
    <dgm:cxn modelId="{7D0E90DC-B4C9-42C9-A3B3-B31CD5A3B116}" srcId="{0ECBB43D-9AA0-4295-8AC7-5D9023870A94}" destId="{EAFC184C-51BB-47AA-8DAE-89FAF0ECD325}" srcOrd="0" destOrd="0" parTransId="{7B48FF74-BBE6-4283-AC24-D8F9142461D5}" sibTransId="{5DC7790E-F14F-4DAA-851A-BC967F53CC9A}"/>
    <dgm:cxn modelId="{D7AEFBD7-BBA6-41AC-B4F1-A3BB646C555E}" type="presOf" srcId="{EE0D1755-74DA-4752-B28F-71778734F123}" destId="{EA07C811-2E8E-4A92-A0C1-2574A65B6484}" srcOrd="1" destOrd="0" presId="urn:microsoft.com/office/officeart/2005/8/layout/lProcess2"/>
    <dgm:cxn modelId="{4CE028E9-3713-4F84-B60B-122D9FD97418}" type="presOf" srcId="{EE0D1755-74DA-4752-B28F-71778734F123}" destId="{0E193063-AD63-4A13-B876-C23E6AD50844}" srcOrd="0" destOrd="0" presId="urn:microsoft.com/office/officeart/2005/8/layout/lProcess2"/>
    <dgm:cxn modelId="{BCEBBBEA-F165-4CDD-A8CA-78F2793448E0}" type="presOf" srcId="{75081492-3C73-405F-B958-68EE25920B20}" destId="{8A2E5EFF-CDA7-4519-A15E-A85FB2B8F0FA}" srcOrd="0" destOrd="0" presId="urn:microsoft.com/office/officeart/2005/8/layout/lProcess2"/>
    <dgm:cxn modelId="{638420A2-1F09-4F78-8C12-6F470D22FB7D}" srcId="{139FBC21-EB23-4BF8-B358-130ACDFD3C8B}" destId="{EE0D1755-74DA-4752-B28F-71778734F123}" srcOrd="1" destOrd="0" parTransId="{BFD918DB-0CB6-4124-9691-BC8428D5CE97}" sibTransId="{B19D6828-FE83-4571-965F-BF200690F260}"/>
    <dgm:cxn modelId="{E06C6401-4452-4D38-A89E-D0BEC489C56B}" type="presOf" srcId="{139FBC21-EB23-4BF8-B358-130ACDFD3C8B}" destId="{396972E8-1CE1-47A4-86E1-E0B048EFF3C5}" srcOrd="0" destOrd="0" presId="urn:microsoft.com/office/officeart/2005/8/layout/lProcess2"/>
    <dgm:cxn modelId="{56084CBA-BAAF-4C3F-AB1C-2EB41CDB5D70}" srcId="{EE0D1755-74DA-4752-B28F-71778734F123}" destId="{E2731975-C947-4C3B-8413-9F07C0AE103D}" srcOrd="1" destOrd="0" parTransId="{D8041575-8B4C-48EE-AE3B-623193768812}" sibTransId="{4311C3BD-BEBE-44BE-BF28-F034FC0F040F}"/>
    <dgm:cxn modelId="{7C358934-4A10-4C95-9D35-E213A1844B89}" srcId="{0ECBB43D-9AA0-4295-8AC7-5D9023870A94}" destId="{28DA9145-2A06-4F98-B3BB-9ED96D330C5F}" srcOrd="1" destOrd="0" parTransId="{3A747533-6B77-43F2-862A-A6AD1D0DB8FC}" sibTransId="{A0E0D2F3-4603-4A09-A0C4-C1DC23DCF38D}"/>
    <dgm:cxn modelId="{1FFDB5BC-B65F-4941-B9A6-FB7FDAC1D3C0}" type="presOf" srcId="{0ECBB43D-9AA0-4295-8AC7-5D9023870A94}" destId="{6B6649BE-0F05-4F16-BBAA-FFAF62929FF0}" srcOrd="0" destOrd="0" presId="urn:microsoft.com/office/officeart/2005/8/layout/lProcess2"/>
    <dgm:cxn modelId="{0C24F191-0554-4972-ACC8-7E990597CEC0}" srcId="{139FBC21-EB23-4BF8-B358-130ACDFD3C8B}" destId="{0ECBB43D-9AA0-4295-8AC7-5D9023870A94}" srcOrd="0" destOrd="0" parTransId="{530C560A-DE24-4C82-807A-A01B0DEA3F54}" sibTransId="{2A01F590-A006-47FE-B9B6-661EE9231A2C}"/>
    <dgm:cxn modelId="{BDEA552A-FDF6-467B-8696-99FE1C9DBDFA}" type="presOf" srcId="{1810DEBD-248B-4D63-92FD-4217B66A3C64}" destId="{BC31981D-1C03-4B0D-A906-55E928E0BAF9}" srcOrd="0" destOrd="0" presId="urn:microsoft.com/office/officeart/2005/8/layout/lProcess2"/>
    <dgm:cxn modelId="{84538AB3-8DDC-4F26-B354-58645C91B6A1}" srcId="{BB3B0AF9-A3A0-441A-9D1A-5B79BB94E980}" destId="{1810DEBD-248B-4D63-92FD-4217B66A3C64}" srcOrd="0" destOrd="0" parTransId="{F172300F-9674-4580-83D8-5913CE6A675A}" sibTransId="{BEFC7B55-DA7B-49CE-8640-2B88AD7CAAD4}"/>
    <dgm:cxn modelId="{38EAA9B4-2E1E-4A00-B97B-7431A39437F8}" type="presOf" srcId="{E2731975-C947-4C3B-8413-9F07C0AE103D}" destId="{C0F04E5C-C83A-4836-9FAF-AAB1C2221460}" srcOrd="0" destOrd="0" presId="urn:microsoft.com/office/officeart/2005/8/layout/lProcess2"/>
    <dgm:cxn modelId="{8819A334-AF22-429B-8405-016CDF6DF336}" type="presOf" srcId="{28DA9145-2A06-4F98-B3BB-9ED96D330C5F}" destId="{0AB11AA2-9F77-414A-84ED-F04DAA7C65CF}" srcOrd="0" destOrd="0" presId="urn:microsoft.com/office/officeart/2005/8/layout/lProcess2"/>
    <dgm:cxn modelId="{B9C5C9F9-D217-45CA-91D7-1360938FFFE7}" type="presOf" srcId="{0ECBB43D-9AA0-4295-8AC7-5D9023870A94}" destId="{A30CDCB0-28DE-49C5-8C81-03489AEE4395}" srcOrd="1" destOrd="0" presId="urn:microsoft.com/office/officeart/2005/8/layout/lProcess2"/>
    <dgm:cxn modelId="{2B2D32F0-425D-47A6-95D5-F60D3AF4DECF}" type="presOf" srcId="{BB3B0AF9-A3A0-441A-9D1A-5B79BB94E980}" destId="{4E3D6283-1719-4171-95A9-B91D83B9A65E}" srcOrd="1" destOrd="0" presId="urn:microsoft.com/office/officeart/2005/8/layout/lProcess2"/>
    <dgm:cxn modelId="{1057BA62-B002-49C9-838D-1D7772DFDD2D}" srcId="{EE0D1755-74DA-4752-B28F-71778734F123}" destId="{75081492-3C73-405F-B958-68EE25920B20}" srcOrd="0" destOrd="0" parTransId="{979464A3-AAC5-40BF-8F09-BDAD49A61760}" sibTransId="{BCD5DD2E-ABC1-4590-953D-A201475444AB}"/>
    <dgm:cxn modelId="{B6B60F62-19A1-4F4C-A33E-1E3CF7D7E894}" srcId="{139FBC21-EB23-4BF8-B358-130ACDFD3C8B}" destId="{BB3B0AF9-A3A0-441A-9D1A-5B79BB94E980}" srcOrd="2" destOrd="0" parTransId="{0AF08197-55C4-4FEC-8F56-B024DD5A415A}" sibTransId="{8C31DACF-33D8-453B-BAE9-3C459938119A}"/>
    <dgm:cxn modelId="{A4679941-A2B3-4F0F-A982-698329B5F61E}" type="presOf" srcId="{BB3B0AF9-A3A0-441A-9D1A-5B79BB94E980}" destId="{4087BE36-4DB2-4FEE-A19E-38D89EC8879C}" srcOrd="0" destOrd="0" presId="urn:microsoft.com/office/officeart/2005/8/layout/lProcess2"/>
    <dgm:cxn modelId="{4348A36A-5251-48BD-ACC6-A434DEB3766C}" type="presOf" srcId="{EAFC184C-51BB-47AA-8DAE-89FAF0ECD325}" destId="{7ECA4DA0-9591-4A29-9665-2B3CA03A0624}" srcOrd="0" destOrd="0" presId="urn:microsoft.com/office/officeart/2005/8/layout/lProcess2"/>
    <dgm:cxn modelId="{AB5879EE-F837-45B3-93BB-25B6169AE421}" type="presParOf" srcId="{396972E8-1CE1-47A4-86E1-E0B048EFF3C5}" destId="{B352D57F-E924-4C7C-9D60-8F33FB00ED0D}" srcOrd="0" destOrd="0" presId="urn:microsoft.com/office/officeart/2005/8/layout/lProcess2"/>
    <dgm:cxn modelId="{993DA49B-8D0E-4AF1-A1AA-B125711A8169}" type="presParOf" srcId="{B352D57F-E924-4C7C-9D60-8F33FB00ED0D}" destId="{6B6649BE-0F05-4F16-BBAA-FFAF62929FF0}" srcOrd="0" destOrd="0" presId="urn:microsoft.com/office/officeart/2005/8/layout/lProcess2"/>
    <dgm:cxn modelId="{6E3FC728-FA86-4CBB-9C74-D682A9B43CCB}" type="presParOf" srcId="{B352D57F-E924-4C7C-9D60-8F33FB00ED0D}" destId="{A30CDCB0-28DE-49C5-8C81-03489AEE4395}" srcOrd="1" destOrd="0" presId="urn:microsoft.com/office/officeart/2005/8/layout/lProcess2"/>
    <dgm:cxn modelId="{42B50FC6-7696-47E9-8EC1-C5661716C1D9}" type="presParOf" srcId="{B352D57F-E924-4C7C-9D60-8F33FB00ED0D}" destId="{EAE102B2-4494-4AEF-A654-2CC98A4FB975}" srcOrd="2" destOrd="0" presId="urn:microsoft.com/office/officeart/2005/8/layout/lProcess2"/>
    <dgm:cxn modelId="{C0CA6668-3324-4B9E-A109-B22312C371D2}" type="presParOf" srcId="{EAE102B2-4494-4AEF-A654-2CC98A4FB975}" destId="{E8F8EB02-C13E-4220-B075-ED6AB08558BB}" srcOrd="0" destOrd="0" presId="urn:microsoft.com/office/officeart/2005/8/layout/lProcess2"/>
    <dgm:cxn modelId="{7BF19701-F364-4DF8-B3DF-741A38C6792F}" type="presParOf" srcId="{E8F8EB02-C13E-4220-B075-ED6AB08558BB}" destId="{7ECA4DA0-9591-4A29-9665-2B3CA03A0624}" srcOrd="0" destOrd="0" presId="urn:microsoft.com/office/officeart/2005/8/layout/lProcess2"/>
    <dgm:cxn modelId="{9006D937-3ED9-4B21-BF3E-65F89180C45B}" type="presParOf" srcId="{E8F8EB02-C13E-4220-B075-ED6AB08558BB}" destId="{F7BB28B7-8E66-4150-B743-B28F5440ADE7}" srcOrd="1" destOrd="0" presId="urn:microsoft.com/office/officeart/2005/8/layout/lProcess2"/>
    <dgm:cxn modelId="{E95DD907-4F3E-4390-A27A-0C6D50594FAE}" type="presParOf" srcId="{E8F8EB02-C13E-4220-B075-ED6AB08558BB}" destId="{0AB11AA2-9F77-414A-84ED-F04DAA7C65CF}" srcOrd="2" destOrd="0" presId="urn:microsoft.com/office/officeart/2005/8/layout/lProcess2"/>
    <dgm:cxn modelId="{6068F667-E2A2-4A63-9B6E-54781C996928}" type="presParOf" srcId="{396972E8-1CE1-47A4-86E1-E0B048EFF3C5}" destId="{2C75AEAE-8CD3-4A8D-8A2B-05FFD7729C82}" srcOrd="1" destOrd="0" presId="urn:microsoft.com/office/officeart/2005/8/layout/lProcess2"/>
    <dgm:cxn modelId="{F6D3F4F1-C06F-4E55-B6E2-889E879AC575}" type="presParOf" srcId="{396972E8-1CE1-47A4-86E1-E0B048EFF3C5}" destId="{B81CCECF-31A1-4257-9A0E-978477B2A706}" srcOrd="2" destOrd="0" presId="urn:microsoft.com/office/officeart/2005/8/layout/lProcess2"/>
    <dgm:cxn modelId="{B658F566-70D3-40F4-928C-F56535EFB879}" type="presParOf" srcId="{B81CCECF-31A1-4257-9A0E-978477B2A706}" destId="{0E193063-AD63-4A13-B876-C23E6AD50844}" srcOrd="0" destOrd="0" presId="urn:microsoft.com/office/officeart/2005/8/layout/lProcess2"/>
    <dgm:cxn modelId="{04B3A382-7580-4681-BE0C-B180172A45B1}" type="presParOf" srcId="{B81CCECF-31A1-4257-9A0E-978477B2A706}" destId="{EA07C811-2E8E-4A92-A0C1-2574A65B6484}" srcOrd="1" destOrd="0" presId="urn:microsoft.com/office/officeart/2005/8/layout/lProcess2"/>
    <dgm:cxn modelId="{325F2831-EF00-453F-9F42-5A4E6757BE1D}" type="presParOf" srcId="{B81CCECF-31A1-4257-9A0E-978477B2A706}" destId="{72ED408E-5F66-4AC6-AD04-82710E252423}" srcOrd="2" destOrd="0" presId="urn:microsoft.com/office/officeart/2005/8/layout/lProcess2"/>
    <dgm:cxn modelId="{A4619A12-3543-4879-A9A5-25E41E5CC971}" type="presParOf" srcId="{72ED408E-5F66-4AC6-AD04-82710E252423}" destId="{D8DE24F6-6807-40A2-A963-718A50817C31}" srcOrd="0" destOrd="0" presId="urn:microsoft.com/office/officeart/2005/8/layout/lProcess2"/>
    <dgm:cxn modelId="{C50A24A4-C20E-41CC-A0AD-CE20A48920BA}" type="presParOf" srcId="{D8DE24F6-6807-40A2-A963-718A50817C31}" destId="{8A2E5EFF-CDA7-4519-A15E-A85FB2B8F0FA}" srcOrd="0" destOrd="0" presId="urn:microsoft.com/office/officeart/2005/8/layout/lProcess2"/>
    <dgm:cxn modelId="{E83279F6-6DCE-4572-9B74-A7362B4E784B}" type="presParOf" srcId="{D8DE24F6-6807-40A2-A963-718A50817C31}" destId="{50C2BF2D-89BC-4002-8981-84F483CA92B0}" srcOrd="1" destOrd="0" presId="urn:microsoft.com/office/officeart/2005/8/layout/lProcess2"/>
    <dgm:cxn modelId="{E9CA121F-2790-4BCE-BFCB-5AFAD2AF30E5}" type="presParOf" srcId="{D8DE24F6-6807-40A2-A963-718A50817C31}" destId="{C0F04E5C-C83A-4836-9FAF-AAB1C2221460}" srcOrd="2" destOrd="0" presId="urn:microsoft.com/office/officeart/2005/8/layout/lProcess2"/>
    <dgm:cxn modelId="{6C3EC025-BA32-49F3-B595-1ACE8FAE585C}" type="presParOf" srcId="{396972E8-1CE1-47A4-86E1-E0B048EFF3C5}" destId="{7390FE66-2224-41D5-A2FD-D8B8ACCE70EB}" srcOrd="3" destOrd="0" presId="urn:microsoft.com/office/officeart/2005/8/layout/lProcess2"/>
    <dgm:cxn modelId="{59117723-BFD7-4504-ADDB-13B5877DA149}" type="presParOf" srcId="{396972E8-1CE1-47A4-86E1-E0B048EFF3C5}" destId="{1CDD9458-B862-43B1-A021-EFC04A83FA7D}" srcOrd="4" destOrd="0" presId="urn:microsoft.com/office/officeart/2005/8/layout/lProcess2"/>
    <dgm:cxn modelId="{A48F23C8-4649-43AF-925B-9D99341EEB49}" type="presParOf" srcId="{1CDD9458-B862-43B1-A021-EFC04A83FA7D}" destId="{4087BE36-4DB2-4FEE-A19E-38D89EC8879C}" srcOrd="0" destOrd="0" presId="urn:microsoft.com/office/officeart/2005/8/layout/lProcess2"/>
    <dgm:cxn modelId="{26DBD6A1-D5D8-44E1-A80A-1FA283757537}" type="presParOf" srcId="{1CDD9458-B862-43B1-A021-EFC04A83FA7D}" destId="{4E3D6283-1719-4171-95A9-B91D83B9A65E}" srcOrd="1" destOrd="0" presId="urn:microsoft.com/office/officeart/2005/8/layout/lProcess2"/>
    <dgm:cxn modelId="{62FA99DF-05E5-4F27-B33D-3FA2B01B0B1D}" type="presParOf" srcId="{1CDD9458-B862-43B1-A021-EFC04A83FA7D}" destId="{B5EC5033-4F47-41EE-87DF-A9A8BA43A646}" srcOrd="2" destOrd="0" presId="urn:microsoft.com/office/officeart/2005/8/layout/lProcess2"/>
    <dgm:cxn modelId="{FED92C7C-C126-4947-BAB3-0078A9627320}" type="presParOf" srcId="{B5EC5033-4F47-41EE-87DF-A9A8BA43A646}" destId="{79C2D6FF-1E78-44BE-8275-675EE55DECAC}" srcOrd="0" destOrd="0" presId="urn:microsoft.com/office/officeart/2005/8/layout/lProcess2"/>
    <dgm:cxn modelId="{C16837EB-D760-4AEA-B376-0EA016A996D0}" type="presParOf" srcId="{79C2D6FF-1E78-44BE-8275-675EE55DECAC}" destId="{BC31981D-1C03-4B0D-A906-55E928E0BAF9}"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3F998E-6E30-4AD3-B06D-8AB2945BC5E6}"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DD127A97-607E-4958-8BBC-1F1C4488FE0A}">
      <dgm:prSet phldrT="[Text]" phldr="1"/>
      <dgm:spPr/>
      <dgm:t>
        <a:bodyPr/>
        <a:lstStyle/>
        <a:p>
          <a:endParaRPr lang="en-US"/>
        </a:p>
      </dgm:t>
    </dgm:pt>
    <dgm:pt modelId="{04FA5C71-1EF2-44EF-ADD9-AA530FEFBB7F}" type="parTrans" cxnId="{BC580354-F203-41B2-8A3B-D79C4FFA129B}">
      <dgm:prSet/>
      <dgm:spPr/>
      <dgm:t>
        <a:bodyPr/>
        <a:lstStyle/>
        <a:p>
          <a:endParaRPr lang="en-US"/>
        </a:p>
      </dgm:t>
    </dgm:pt>
    <dgm:pt modelId="{AB2C1EC4-B70D-49E4-B39F-87047DE68DAC}" type="sibTrans" cxnId="{BC580354-F203-41B2-8A3B-D79C4FFA129B}">
      <dgm:prSet/>
      <dgm:spPr/>
      <dgm:t>
        <a:bodyPr/>
        <a:lstStyle/>
        <a:p>
          <a:endParaRPr lang="en-US"/>
        </a:p>
      </dgm:t>
    </dgm:pt>
    <dgm:pt modelId="{F6250F87-2C54-4140-9138-71ADE56D9EED}">
      <dgm:prSet phldrT="[Text]"/>
      <dgm:spPr/>
      <dgm:t>
        <a:bodyPr/>
        <a:lstStyle/>
        <a:p>
          <a:r>
            <a:rPr lang="en-US" dirty="0" smtClean="0"/>
            <a:t>Be Proactive not reactive .</a:t>
          </a:r>
        </a:p>
        <a:p>
          <a:r>
            <a:rPr lang="en-US" dirty="0" smtClean="0"/>
            <a:t>Being Proactive is highly motivating </a:t>
          </a:r>
          <a:endParaRPr lang="en-US" dirty="0"/>
        </a:p>
      </dgm:t>
    </dgm:pt>
    <dgm:pt modelId="{52D92CC0-1A60-4ED2-91FE-F97E2A4F8A91}" type="parTrans" cxnId="{63B3C6FA-17E5-4FEC-8090-08873C2CD42C}">
      <dgm:prSet/>
      <dgm:spPr/>
      <dgm:t>
        <a:bodyPr/>
        <a:lstStyle/>
        <a:p>
          <a:endParaRPr lang="en-US"/>
        </a:p>
      </dgm:t>
    </dgm:pt>
    <dgm:pt modelId="{9002924A-DCFB-4608-BF9D-F6FFE83F471D}" type="sibTrans" cxnId="{63B3C6FA-17E5-4FEC-8090-08873C2CD42C}">
      <dgm:prSet/>
      <dgm:spPr/>
      <dgm:t>
        <a:bodyPr/>
        <a:lstStyle/>
        <a:p>
          <a:endParaRPr lang="en-US"/>
        </a:p>
      </dgm:t>
    </dgm:pt>
    <dgm:pt modelId="{9E0545EA-ECF7-480C-827C-53EF8CDC5B2B}">
      <dgm:prSet phldrT="[Text]" phldr="1"/>
      <dgm:spPr/>
      <dgm:t>
        <a:bodyPr/>
        <a:lstStyle/>
        <a:p>
          <a:endParaRPr lang="en-US"/>
        </a:p>
      </dgm:t>
    </dgm:pt>
    <dgm:pt modelId="{FADADB87-5107-4CFA-90C6-FFE8F96AFC9A}" type="parTrans" cxnId="{91E02499-2ADC-4D88-9195-D36431D549B9}">
      <dgm:prSet/>
      <dgm:spPr/>
      <dgm:t>
        <a:bodyPr/>
        <a:lstStyle/>
        <a:p>
          <a:endParaRPr lang="en-US"/>
        </a:p>
      </dgm:t>
    </dgm:pt>
    <dgm:pt modelId="{FE741D99-4241-4B5A-A7D4-C04912F11F47}" type="sibTrans" cxnId="{91E02499-2ADC-4D88-9195-D36431D549B9}">
      <dgm:prSet/>
      <dgm:spPr/>
      <dgm:t>
        <a:bodyPr/>
        <a:lstStyle/>
        <a:p>
          <a:endParaRPr lang="en-US"/>
        </a:p>
      </dgm:t>
    </dgm:pt>
    <dgm:pt modelId="{509D5132-EA15-4C53-A414-3638588CF502}">
      <dgm:prSet phldrT="[Text]"/>
      <dgm:spPr/>
      <dgm:t>
        <a:bodyPr/>
        <a:lstStyle/>
        <a:p>
          <a:r>
            <a:rPr lang="en-US" dirty="0" smtClean="0"/>
            <a:t>Maintain a crisis Log </a:t>
          </a:r>
          <a:endParaRPr lang="en-US" dirty="0"/>
        </a:p>
      </dgm:t>
    </dgm:pt>
    <dgm:pt modelId="{6EEB4F82-CBBB-49B1-9157-CE1D286570FF}" type="parTrans" cxnId="{7EE1E035-BBA6-41A2-9445-05EEA25719CA}">
      <dgm:prSet/>
      <dgm:spPr/>
      <dgm:t>
        <a:bodyPr/>
        <a:lstStyle/>
        <a:p>
          <a:endParaRPr lang="en-US"/>
        </a:p>
      </dgm:t>
    </dgm:pt>
    <dgm:pt modelId="{A9060581-5240-44E7-9A49-0850FD7C5367}" type="sibTrans" cxnId="{7EE1E035-BBA6-41A2-9445-05EEA25719CA}">
      <dgm:prSet/>
      <dgm:spPr/>
      <dgm:t>
        <a:bodyPr/>
        <a:lstStyle/>
        <a:p>
          <a:endParaRPr lang="en-US"/>
        </a:p>
      </dgm:t>
    </dgm:pt>
    <dgm:pt modelId="{BA03BC40-458A-4063-888E-F0AF51B80BD3}">
      <dgm:prSet phldrT="[Text]" phldr="1"/>
      <dgm:spPr/>
      <dgm:t>
        <a:bodyPr/>
        <a:lstStyle/>
        <a:p>
          <a:endParaRPr lang="en-US"/>
        </a:p>
      </dgm:t>
    </dgm:pt>
    <dgm:pt modelId="{148373D1-144B-4857-9E60-DF2950F43C4D}" type="parTrans" cxnId="{25C48F6C-21B9-4869-9D6A-061742AF4B49}">
      <dgm:prSet/>
      <dgm:spPr/>
      <dgm:t>
        <a:bodyPr/>
        <a:lstStyle/>
        <a:p>
          <a:endParaRPr lang="en-US"/>
        </a:p>
      </dgm:t>
    </dgm:pt>
    <dgm:pt modelId="{D5F777F3-2030-4AD6-B9A0-1A0D5498E519}" type="sibTrans" cxnId="{25C48F6C-21B9-4869-9D6A-061742AF4B49}">
      <dgm:prSet/>
      <dgm:spPr/>
      <dgm:t>
        <a:bodyPr/>
        <a:lstStyle/>
        <a:p>
          <a:endParaRPr lang="en-US"/>
        </a:p>
      </dgm:t>
    </dgm:pt>
    <dgm:pt modelId="{11FDDD9A-36B2-410C-BF67-422D08F567C1}">
      <dgm:prSet phldrT="[Text]"/>
      <dgm:spPr/>
      <dgm:t>
        <a:bodyPr/>
        <a:lstStyle/>
        <a:p>
          <a:r>
            <a:rPr lang="en-US" dirty="0" smtClean="0"/>
            <a:t>Prevent crisis by managing important but not urgent tasks on time. </a:t>
          </a:r>
          <a:endParaRPr lang="en-US" dirty="0"/>
        </a:p>
      </dgm:t>
    </dgm:pt>
    <dgm:pt modelId="{182AFDBA-FAF4-4DA4-9A3F-453BA7FF16B1}" type="parTrans" cxnId="{66C7E245-24EB-47A4-B763-78D56FFF479D}">
      <dgm:prSet/>
      <dgm:spPr/>
      <dgm:t>
        <a:bodyPr/>
        <a:lstStyle/>
        <a:p>
          <a:endParaRPr lang="en-US"/>
        </a:p>
      </dgm:t>
    </dgm:pt>
    <dgm:pt modelId="{F7177454-F5A9-4CCD-A18A-94199149832D}" type="sibTrans" cxnId="{66C7E245-24EB-47A4-B763-78D56FFF479D}">
      <dgm:prSet/>
      <dgm:spPr/>
      <dgm:t>
        <a:bodyPr/>
        <a:lstStyle/>
        <a:p>
          <a:endParaRPr lang="en-US"/>
        </a:p>
      </dgm:t>
    </dgm:pt>
    <dgm:pt modelId="{7BDAFCC3-389B-4A1D-A8B6-853DBE0AAFEE}" type="pres">
      <dgm:prSet presAssocID="{373F998E-6E30-4AD3-B06D-8AB2945BC5E6}" presName="Name0" presStyleCnt="0">
        <dgm:presLayoutVars>
          <dgm:dir/>
          <dgm:animLvl val="lvl"/>
          <dgm:resizeHandles val="exact"/>
        </dgm:presLayoutVars>
      </dgm:prSet>
      <dgm:spPr/>
    </dgm:pt>
    <dgm:pt modelId="{0E0D2FE0-5CAF-476A-91AC-CFC22E6A89E2}" type="pres">
      <dgm:prSet presAssocID="{DD127A97-607E-4958-8BBC-1F1C4488FE0A}" presName="compositeNode" presStyleCnt="0">
        <dgm:presLayoutVars>
          <dgm:bulletEnabled val="1"/>
        </dgm:presLayoutVars>
      </dgm:prSet>
      <dgm:spPr/>
    </dgm:pt>
    <dgm:pt modelId="{BFC71D15-BAEC-45BB-8D79-C8BC8C310E0E}" type="pres">
      <dgm:prSet presAssocID="{DD127A97-607E-4958-8BBC-1F1C4488FE0A}" presName="bgRect" presStyleLbl="node1" presStyleIdx="0" presStyleCnt="3"/>
      <dgm:spPr/>
    </dgm:pt>
    <dgm:pt modelId="{84F748EE-3E3F-4106-9BCC-4091DCB022AE}" type="pres">
      <dgm:prSet presAssocID="{DD127A97-607E-4958-8BBC-1F1C4488FE0A}" presName="parentNode" presStyleLbl="node1" presStyleIdx="0" presStyleCnt="3">
        <dgm:presLayoutVars>
          <dgm:chMax val="0"/>
          <dgm:bulletEnabled val="1"/>
        </dgm:presLayoutVars>
      </dgm:prSet>
      <dgm:spPr/>
    </dgm:pt>
    <dgm:pt modelId="{026DE9BC-5C17-4E51-933F-7506FCD79CB4}" type="pres">
      <dgm:prSet presAssocID="{DD127A97-607E-4958-8BBC-1F1C4488FE0A}" presName="childNode" presStyleLbl="node1" presStyleIdx="0" presStyleCnt="3">
        <dgm:presLayoutVars>
          <dgm:bulletEnabled val="1"/>
        </dgm:presLayoutVars>
      </dgm:prSet>
      <dgm:spPr/>
    </dgm:pt>
    <dgm:pt modelId="{DDB1BAE5-CABF-4742-8409-F1DA65B85E3B}" type="pres">
      <dgm:prSet presAssocID="{AB2C1EC4-B70D-49E4-B39F-87047DE68DAC}" presName="hSp" presStyleCnt="0"/>
      <dgm:spPr/>
    </dgm:pt>
    <dgm:pt modelId="{4A448654-3167-4A01-A6BF-78DB543C8391}" type="pres">
      <dgm:prSet presAssocID="{AB2C1EC4-B70D-49E4-B39F-87047DE68DAC}" presName="vProcSp" presStyleCnt="0"/>
      <dgm:spPr/>
    </dgm:pt>
    <dgm:pt modelId="{DC92A293-57D5-4731-AE44-BDB06E587C8B}" type="pres">
      <dgm:prSet presAssocID="{AB2C1EC4-B70D-49E4-B39F-87047DE68DAC}" presName="vSp1" presStyleCnt="0"/>
      <dgm:spPr/>
    </dgm:pt>
    <dgm:pt modelId="{97D4F471-4CEC-4A02-BD37-358F729B7D9F}" type="pres">
      <dgm:prSet presAssocID="{AB2C1EC4-B70D-49E4-B39F-87047DE68DAC}" presName="simulatedConn" presStyleLbl="solidFgAcc1" presStyleIdx="0" presStyleCnt="2"/>
      <dgm:spPr/>
    </dgm:pt>
    <dgm:pt modelId="{BB2B0C71-BE23-4D0F-BB42-57B5CE1FAC8C}" type="pres">
      <dgm:prSet presAssocID="{AB2C1EC4-B70D-49E4-B39F-87047DE68DAC}" presName="vSp2" presStyleCnt="0"/>
      <dgm:spPr/>
    </dgm:pt>
    <dgm:pt modelId="{4243D8E8-2F13-4745-8A9A-FC5679A40B93}" type="pres">
      <dgm:prSet presAssocID="{AB2C1EC4-B70D-49E4-B39F-87047DE68DAC}" presName="sibTrans" presStyleCnt="0"/>
      <dgm:spPr/>
    </dgm:pt>
    <dgm:pt modelId="{3D85FF62-0F2D-4E73-9EF2-6316258DAF59}" type="pres">
      <dgm:prSet presAssocID="{9E0545EA-ECF7-480C-827C-53EF8CDC5B2B}" presName="compositeNode" presStyleCnt="0">
        <dgm:presLayoutVars>
          <dgm:bulletEnabled val="1"/>
        </dgm:presLayoutVars>
      </dgm:prSet>
      <dgm:spPr/>
    </dgm:pt>
    <dgm:pt modelId="{1C31B764-95A7-4974-B7AA-236714729488}" type="pres">
      <dgm:prSet presAssocID="{9E0545EA-ECF7-480C-827C-53EF8CDC5B2B}" presName="bgRect" presStyleLbl="node1" presStyleIdx="1" presStyleCnt="3"/>
      <dgm:spPr/>
    </dgm:pt>
    <dgm:pt modelId="{1B524873-4621-4856-9545-0FC942DADF55}" type="pres">
      <dgm:prSet presAssocID="{9E0545EA-ECF7-480C-827C-53EF8CDC5B2B}" presName="parentNode" presStyleLbl="node1" presStyleIdx="1" presStyleCnt="3">
        <dgm:presLayoutVars>
          <dgm:chMax val="0"/>
          <dgm:bulletEnabled val="1"/>
        </dgm:presLayoutVars>
      </dgm:prSet>
      <dgm:spPr/>
    </dgm:pt>
    <dgm:pt modelId="{7A63637B-67CF-4012-8C8E-FE16E60D0BD1}" type="pres">
      <dgm:prSet presAssocID="{9E0545EA-ECF7-480C-827C-53EF8CDC5B2B}" presName="childNode" presStyleLbl="node1" presStyleIdx="1" presStyleCnt="3">
        <dgm:presLayoutVars>
          <dgm:bulletEnabled val="1"/>
        </dgm:presLayoutVars>
      </dgm:prSet>
      <dgm:spPr/>
    </dgm:pt>
    <dgm:pt modelId="{4DDC28F1-BDCE-4DA5-8628-D4E156F7741D}" type="pres">
      <dgm:prSet presAssocID="{FE741D99-4241-4B5A-A7D4-C04912F11F47}" presName="hSp" presStyleCnt="0"/>
      <dgm:spPr/>
    </dgm:pt>
    <dgm:pt modelId="{FF455E3E-0688-4693-B3A3-C0DCB8B63BE8}" type="pres">
      <dgm:prSet presAssocID="{FE741D99-4241-4B5A-A7D4-C04912F11F47}" presName="vProcSp" presStyleCnt="0"/>
      <dgm:spPr/>
    </dgm:pt>
    <dgm:pt modelId="{0AAEF61A-644F-41A2-A8B7-E71E55E32CAE}" type="pres">
      <dgm:prSet presAssocID="{FE741D99-4241-4B5A-A7D4-C04912F11F47}" presName="vSp1" presStyleCnt="0"/>
      <dgm:spPr/>
    </dgm:pt>
    <dgm:pt modelId="{31ABD391-1F4F-404A-B19C-0B536F69861B}" type="pres">
      <dgm:prSet presAssocID="{FE741D99-4241-4B5A-A7D4-C04912F11F47}" presName="simulatedConn" presStyleLbl="solidFgAcc1" presStyleIdx="1" presStyleCnt="2"/>
      <dgm:spPr/>
    </dgm:pt>
    <dgm:pt modelId="{AD747499-3648-4180-B574-513AE4850B18}" type="pres">
      <dgm:prSet presAssocID="{FE741D99-4241-4B5A-A7D4-C04912F11F47}" presName="vSp2" presStyleCnt="0"/>
      <dgm:spPr/>
    </dgm:pt>
    <dgm:pt modelId="{F3BF984D-7A28-43CF-B907-5865E393BCB9}" type="pres">
      <dgm:prSet presAssocID="{FE741D99-4241-4B5A-A7D4-C04912F11F47}" presName="sibTrans" presStyleCnt="0"/>
      <dgm:spPr/>
    </dgm:pt>
    <dgm:pt modelId="{88E08134-0BEA-4C31-97FC-47B9A569F9E4}" type="pres">
      <dgm:prSet presAssocID="{BA03BC40-458A-4063-888E-F0AF51B80BD3}" presName="compositeNode" presStyleCnt="0">
        <dgm:presLayoutVars>
          <dgm:bulletEnabled val="1"/>
        </dgm:presLayoutVars>
      </dgm:prSet>
      <dgm:spPr/>
    </dgm:pt>
    <dgm:pt modelId="{D0915D99-7D6E-46F0-BE4A-D76A9B249FF2}" type="pres">
      <dgm:prSet presAssocID="{BA03BC40-458A-4063-888E-F0AF51B80BD3}" presName="bgRect" presStyleLbl="node1" presStyleIdx="2" presStyleCnt="3"/>
      <dgm:spPr/>
    </dgm:pt>
    <dgm:pt modelId="{51ABAA94-F5F7-429A-A4A7-F8C0FE814EA8}" type="pres">
      <dgm:prSet presAssocID="{BA03BC40-458A-4063-888E-F0AF51B80BD3}" presName="parentNode" presStyleLbl="node1" presStyleIdx="2" presStyleCnt="3">
        <dgm:presLayoutVars>
          <dgm:chMax val="0"/>
          <dgm:bulletEnabled val="1"/>
        </dgm:presLayoutVars>
      </dgm:prSet>
      <dgm:spPr/>
    </dgm:pt>
    <dgm:pt modelId="{FAE2C54C-80FF-4901-9C46-898555E4F664}" type="pres">
      <dgm:prSet presAssocID="{BA03BC40-458A-4063-888E-F0AF51B80BD3}" presName="childNode" presStyleLbl="node1" presStyleIdx="2" presStyleCnt="3">
        <dgm:presLayoutVars>
          <dgm:bulletEnabled val="1"/>
        </dgm:presLayoutVars>
      </dgm:prSet>
      <dgm:spPr/>
      <dgm:t>
        <a:bodyPr/>
        <a:lstStyle/>
        <a:p>
          <a:endParaRPr lang="en-US"/>
        </a:p>
      </dgm:t>
    </dgm:pt>
  </dgm:ptLst>
  <dgm:cxnLst>
    <dgm:cxn modelId="{66C7E245-24EB-47A4-B763-78D56FFF479D}" srcId="{BA03BC40-458A-4063-888E-F0AF51B80BD3}" destId="{11FDDD9A-36B2-410C-BF67-422D08F567C1}" srcOrd="0" destOrd="0" parTransId="{182AFDBA-FAF4-4DA4-9A3F-453BA7FF16B1}" sibTransId="{F7177454-F5A9-4CCD-A18A-94199149832D}"/>
    <dgm:cxn modelId="{015DD140-6912-48F7-ABD7-323C6883AA98}" type="presOf" srcId="{9E0545EA-ECF7-480C-827C-53EF8CDC5B2B}" destId="{1C31B764-95A7-4974-B7AA-236714729488}" srcOrd="0" destOrd="0" presId="urn:microsoft.com/office/officeart/2005/8/layout/hProcess7"/>
    <dgm:cxn modelId="{8FF4ED49-F9D3-4641-BE29-07E747A11CE3}" type="presOf" srcId="{9E0545EA-ECF7-480C-827C-53EF8CDC5B2B}" destId="{1B524873-4621-4856-9545-0FC942DADF55}" srcOrd="1" destOrd="0" presId="urn:microsoft.com/office/officeart/2005/8/layout/hProcess7"/>
    <dgm:cxn modelId="{3F29E606-05CC-4778-BBF9-801D85088113}" type="presOf" srcId="{BA03BC40-458A-4063-888E-F0AF51B80BD3}" destId="{D0915D99-7D6E-46F0-BE4A-D76A9B249FF2}" srcOrd="0" destOrd="0" presId="urn:microsoft.com/office/officeart/2005/8/layout/hProcess7"/>
    <dgm:cxn modelId="{4FD5E396-03D9-489F-87E1-54DDE61A0390}" type="presOf" srcId="{373F998E-6E30-4AD3-B06D-8AB2945BC5E6}" destId="{7BDAFCC3-389B-4A1D-A8B6-853DBE0AAFEE}" srcOrd="0" destOrd="0" presId="urn:microsoft.com/office/officeart/2005/8/layout/hProcess7"/>
    <dgm:cxn modelId="{8A2BCFCC-9EDF-4B1C-A388-8BF421BF3CF6}" type="presOf" srcId="{F6250F87-2C54-4140-9138-71ADE56D9EED}" destId="{026DE9BC-5C17-4E51-933F-7506FCD79CB4}" srcOrd="0" destOrd="0" presId="urn:microsoft.com/office/officeart/2005/8/layout/hProcess7"/>
    <dgm:cxn modelId="{728E382E-EF35-43B0-9465-9E381647511C}" type="presOf" srcId="{509D5132-EA15-4C53-A414-3638588CF502}" destId="{7A63637B-67CF-4012-8C8E-FE16E60D0BD1}" srcOrd="0" destOrd="0" presId="urn:microsoft.com/office/officeart/2005/8/layout/hProcess7"/>
    <dgm:cxn modelId="{CC48BFC4-14FC-461B-B41B-068E37AE5A5D}" type="presOf" srcId="{BA03BC40-458A-4063-888E-F0AF51B80BD3}" destId="{51ABAA94-F5F7-429A-A4A7-F8C0FE814EA8}" srcOrd="1" destOrd="0" presId="urn:microsoft.com/office/officeart/2005/8/layout/hProcess7"/>
    <dgm:cxn modelId="{182A5FEA-478A-4545-95CA-77D3BE9B5AC5}" type="presOf" srcId="{DD127A97-607E-4958-8BBC-1F1C4488FE0A}" destId="{BFC71D15-BAEC-45BB-8D79-C8BC8C310E0E}" srcOrd="0" destOrd="0" presId="urn:microsoft.com/office/officeart/2005/8/layout/hProcess7"/>
    <dgm:cxn modelId="{5B720523-E4F3-4F6E-9D12-DB73A2527CC1}" type="presOf" srcId="{11FDDD9A-36B2-410C-BF67-422D08F567C1}" destId="{FAE2C54C-80FF-4901-9C46-898555E4F664}" srcOrd="0" destOrd="0" presId="urn:microsoft.com/office/officeart/2005/8/layout/hProcess7"/>
    <dgm:cxn modelId="{25C48F6C-21B9-4869-9D6A-061742AF4B49}" srcId="{373F998E-6E30-4AD3-B06D-8AB2945BC5E6}" destId="{BA03BC40-458A-4063-888E-F0AF51B80BD3}" srcOrd="2" destOrd="0" parTransId="{148373D1-144B-4857-9E60-DF2950F43C4D}" sibTransId="{D5F777F3-2030-4AD6-B9A0-1A0D5498E519}"/>
    <dgm:cxn modelId="{CEF46F6E-097F-42C3-B34A-9925A04233A8}" type="presOf" srcId="{DD127A97-607E-4958-8BBC-1F1C4488FE0A}" destId="{84F748EE-3E3F-4106-9BCC-4091DCB022AE}" srcOrd="1" destOrd="0" presId="urn:microsoft.com/office/officeart/2005/8/layout/hProcess7"/>
    <dgm:cxn modelId="{91E02499-2ADC-4D88-9195-D36431D549B9}" srcId="{373F998E-6E30-4AD3-B06D-8AB2945BC5E6}" destId="{9E0545EA-ECF7-480C-827C-53EF8CDC5B2B}" srcOrd="1" destOrd="0" parTransId="{FADADB87-5107-4CFA-90C6-FFE8F96AFC9A}" sibTransId="{FE741D99-4241-4B5A-A7D4-C04912F11F47}"/>
    <dgm:cxn modelId="{BC580354-F203-41B2-8A3B-D79C4FFA129B}" srcId="{373F998E-6E30-4AD3-B06D-8AB2945BC5E6}" destId="{DD127A97-607E-4958-8BBC-1F1C4488FE0A}" srcOrd="0" destOrd="0" parTransId="{04FA5C71-1EF2-44EF-ADD9-AA530FEFBB7F}" sibTransId="{AB2C1EC4-B70D-49E4-B39F-87047DE68DAC}"/>
    <dgm:cxn modelId="{7EE1E035-BBA6-41A2-9445-05EEA25719CA}" srcId="{9E0545EA-ECF7-480C-827C-53EF8CDC5B2B}" destId="{509D5132-EA15-4C53-A414-3638588CF502}" srcOrd="0" destOrd="0" parTransId="{6EEB4F82-CBBB-49B1-9157-CE1D286570FF}" sibTransId="{A9060581-5240-44E7-9A49-0850FD7C5367}"/>
    <dgm:cxn modelId="{63B3C6FA-17E5-4FEC-8090-08873C2CD42C}" srcId="{DD127A97-607E-4958-8BBC-1F1C4488FE0A}" destId="{F6250F87-2C54-4140-9138-71ADE56D9EED}" srcOrd="0" destOrd="0" parTransId="{52D92CC0-1A60-4ED2-91FE-F97E2A4F8A91}" sibTransId="{9002924A-DCFB-4608-BF9D-F6FFE83F471D}"/>
    <dgm:cxn modelId="{E276208D-B054-4218-A4BE-701A45F34247}" type="presParOf" srcId="{7BDAFCC3-389B-4A1D-A8B6-853DBE0AAFEE}" destId="{0E0D2FE0-5CAF-476A-91AC-CFC22E6A89E2}" srcOrd="0" destOrd="0" presId="urn:microsoft.com/office/officeart/2005/8/layout/hProcess7"/>
    <dgm:cxn modelId="{4FC54858-6C66-4447-9BC3-FEF1DB53EC6E}" type="presParOf" srcId="{0E0D2FE0-5CAF-476A-91AC-CFC22E6A89E2}" destId="{BFC71D15-BAEC-45BB-8D79-C8BC8C310E0E}" srcOrd="0" destOrd="0" presId="urn:microsoft.com/office/officeart/2005/8/layout/hProcess7"/>
    <dgm:cxn modelId="{5062CDDC-CA7B-42EE-9338-65EB76DAA28D}" type="presParOf" srcId="{0E0D2FE0-5CAF-476A-91AC-CFC22E6A89E2}" destId="{84F748EE-3E3F-4106-9BCC-4091DCB022AE}" srcOrd="1" destOrd="0" presId="urn:microsoft.com/office/officeart/2005/8/layout/hProcess7"/>
    <dgm:cxn modelId="{190BA791-D9AE-4DE2-8D04-653264BE7881}" type="presParOf" srcId="{0E0D2FE0-5CAF-476A-91AC-CFC22E6A89E2}" destId="{026DE9BC-5C17-4E51-933F-7506FCD79CB4}" srcOrd="2" destOrd="0" presId="urn:microsoft.com/office/officeart/2005/8/layout/hProcess7"/>
    <dgm:cxn modelId="{5B89A52E-BF84-4D7C-A9AF-9B182B6311F4}" type="presParOf" srcId="{7BDAFCC3-389B-4A1D-A8B6-853DBE0AAFEE}" destId="{DDB1BAE5-CABF-4742-8409-F1DA65B85E3B}" srcOrd="1" destOrd="0" presId="urn:microsoft.com/office/officeart/2005/8/layout/hProcess7"/>
    <dgm:cxn modelId="{B7E2A8E7-1DD1-45C5-961F-91AFC1DCC9C5}" type="presParOf" srcId="{7BDAFCC3-389B-4A1D-A8B6-853DBE0AAFEE}" destId="{4A448654-3167-4A01-A6BF-78DB543C8391}" srcOrd="2" destOrd="0" presId="urn:microsoft.com/office/officeart/2005/8/layout/hProcess7"/>
    <dgm:cxn modelId="{6BF995F4-0751-487D-984D-207B61161FD9}" type="presParOf" srcId="{4A448654-3167-4A01-A6BF-78DB543C8391}" destId="{DC92A293-57D5-4731-AE44-BDB06E587C8B}" srcOrd="0" destOrd="0" presId="urn:microsoft.com/office/officeart/2005/8/layout/hProcess7"/>
    <dgm:cxn modelId="{0CA97D2D-20E1-4425-91F9-AC282C0ECF78}" type="presParOf" srcId="{4A448654-3167-4A01-A6BF-78DB543C8391}" destId="{97D4F471-4CEC-4A02-BD37-358F729B7D9F}" srcOrd="1" destOrd="0" presId="urn:microsoft.com/office/officeart/2005/8/layout/hProcess7"/>
    <dgm:cxn modelId="{9E6D570A-3963-46FB-9C8D-52EEBB9213F4}" type="presParOf" srcId="{4A448654-3167-4A01-A6BF-78DB543C8391}" destId="{BB2B0C71-BE23-4D0F-BB42-57B5CE1FAC8C}" srcOrd="2" destOrd="0" presId="urn:microsoft.com/office/officeart/2005/8/layout/hProcess7"/>
    <dgm:cxn modelId="{431EF6B7-2467-48F9-9B55-3715D5637770}" type="presParOf" srcId="{7BDAFCC3-389B-4A1D-A8B6-853DBE0AAFEE}" destId="{4243D8E8-2F13-4745-8A9A-FC5679A40B93}" srcOrd="3" destOrd="0" presId="urn:microsoft.com/office/officeart/2005/8/layout/hProcess7"/>
    <dgm:cxn modelId="{FD0AD1F1-8AD3-4DCA-8FE6-350FD2A2F683}" type="presParOf" srcId="{7BDAFCC3-389B-4A1D-A8B6-853DBE0AAFEE}" destId="{3D85FF62-0F2D-4E73-9EF2-6316258DAF59}" srcOrd="4" destOrd="0" presId="urn:microsoft.com/office/officeart/2005/8/layout/hProcess7"/>
    <dgm:cxn modelId="{B0FDB6CC-0C7E-4524-A788-EFEF593C5DDC}" type="presParOf" srcId="{3D85FF62-0F2D-4E73-9EF2-6316258DAF59}" destId="{1C31B764-95A7-4974-B7AA-236714729488}" srcOrd="0" destOrd="0" presId="urn:microsoft.com/office/officeart/2005/8/layout/hProcess7"/>
    <dgm:cxn modelId="{06739AB8-9489-4982-902A-9F837A4D70F7}" type="presParOf" srcId="{3D85FF62-0F2D-4E73-9EF2-6316258DAF59}" destId="{1B524873-4621-4856-9545-0FC942DADF55}" srcOrd="1" destOrd="0" presId="urn:microsoft.com/office/officeart/2005/8/layout/hProcess7"/>
    <dgm:cxn modelId="{D774D6B5-30F7-4692-B65E-BDE2867B95C4}" type="presParOf" srcId="{3D85FF62-0F2D-4E73-9EF2-6316258DAF59}" destId="{7A63637B-67CF-4012-8C8E-FE16E60D0BD1}" srcOrd="2" destOrd="0" presId="urn:microsoft.com/office/officeart/2005/8/layout/hProcess7"/>
    <dgm:cxn modelId="{239F2748-EDE7-4013-B1F2-5C217CC7F921}" type="presParOf" srcId="{7BDAFCC3-389B-4A1D-A8B6-853DBE0AAFEE}" destId="{4DDC28F1-BDCE-4DA5-8628-D4E156F7741D}" srcOrd="5" destOrd="0" presId="urn:microsoft.com/office/officeart/2005/8/layout/hProcess7"/>
    <dgm:cxn modelId="{6113B674-F5A6-4935-BE47-F3B932BF8BD8}" type="presParOf" srcId="{7BDAFCC3-389B-4A1D-A8B6-853DBE0AAFEE}" destId="{FF455E3E-0688-4693-B3A3-C0DCB8B63BE8}" srcOrd="6" destOrd="0" presId="urn:microsoft.com/office/officeart/2005/8/layout/hProcess7"/>
    <dgm:cxn modelId="{39595C59-6F45-4807-B4B1-3E8E4827F0D1}" type="presParOf" srcId="{FF455E3E-0688-4693-B3A3-C0DCB8B63BE8}" destId="{0AAEF61A-644F-41A2-A8B7-E71E55E32CAE}" srcOrd="0" destOrd="0" presId="urn:microsoft.com/office/officeart/2005/8/layout/hProcess7"/>
    <dgm:cxn modelId="{3D8C7DAA-1262-4758-AFE1-2BCED2DEF82E}" type="presParOf" srcId="{FF455E3E-0688-4693-B3A3-C0DCB8B63BE8}" destId="{31ABD391-1F4F-404A-B19C-0B536F69861B}" srcOrd="1" destOrd="0" presId="urn:microsoft.com/office/officeart/2005/8/layout/hProcess7"/>
    <dgm:cxn modelId="{3D4E31F1-2BA3-4722-A27F-CF7F5799A3B9}" type="presParOf" srcId="{FF455E3E-0688-4693-B3A3-C0DCB8B63BE8}" destId="{AD747499-3648-4180-B574-513AE4850B18}" srcOrd="2" destOrd="0" presId="urn:microsoft.com/office/officeart/2005/8/layout/hProcess7"/>
    <dgm:cxn modelId="{D0A29D78-E10E-40A0-9C28-426C1E355B54}" type="presParOf" srcId="{7BDAFCC3-389B-4A1D-A8B6-853DBE0AAFEE}" destId="{F3BF984D-7A28-43CF-B907-5865E393BCB9}" srcOrd="7" destOrd="0" presId="urn:microsoft.com/office/officeart/2005/8/layout/hProcess7"/>
    <dgm:cxn modelId="{35AAD13D-31DE-4F2A-95C6-21DF0A08E952}" type="presParOf" srcId="{7BDAFCC3-389B-4A1D-A8B6-853DBE0AAFEE}" destId="{88E08134-0BEA-4C31-97FC-47B9A569F9E4}" srcOrd="8" destOrd="0" presId="urn:microsoft.com/office/officeart/2005/8/layout/hProcess7"/>
    <dgm:cxn modelId="{D426C7BA-172E-40AF-8F21-FE7B6A679BB6}" type="presParOf" srcId="{88E08134-0BEA-4C31-97FC-47B9A569F9E4}" destId="{D0915D99-7D6E-46F0-BE4A-D76A9B249FF2}" srcOrd="0" destOrd="0" presId="urn:microsoft.com/office/officeart/2005/8/layout/hProcess7"/>
    <dgm:cxn modelId="{95F6B575-A3A6-4A2A-863D-2D64630E446F}" type="presParOf" srcId="{88E08134-0BEA-4C31-97FC-47B9A569F9E4}" destId="{51ABAA94-F5F7-429A-A4A7-F8C0FE814EA8}" srcOrd="1" destOrd="0" presId="urn:microsoft.com/office/officeart/2005/8/layout/hProcess7"/>
    <dgm:cxn modelId="{92506BF0-8133-4572-BF34-1C235BD3FE67}" type="presParOf" srcId="{88E08134-0BEA-4C31-97FC-47B9A569F9E4}" destId="{FAE2C54C-80FF-4901-9C46-898555E4F66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97DDF-D14F-42A6-983C-527306705074}">
      <dsp:nvSpPr>
        <dsp:cNvPr id="0" name=""/>
        <dsp:cNvSpPr/>
      </dsp:nvSpPr>
      <dsp:spPr>
        <a:xfrm>
          <a:off x="3212588" y="2215"/>
          <a:ext cx="1605803" cy="160580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Doing the Right things and not doing things Right (Efficiency) </a:t>
          </a:r>
          <a:endParaRPr lang="en-US" sz="1400" kern="1200" dirty="0">
            <a:solidFill>
              <a:schemeClr val="tx1"/>
            </a:solidFill>
            <a:latin typeface="Calibri" panose="020F0502020204030204" pitchFamily="34" charset="0"/>
          </a:endParaRPr>
        </a:p>
      </dsp:txBody>
      <dsp:txXfrm>
        <a:off x="3447752" y="237379"/>
        <a:ext cx="1135475" cy="1135475"/>
      </dsp:txXfrm>
    </dsp:sp>
    <dsp:sp modelId="{A5CB4B52-0D31-42DE-909D-3DCA8788291E}">
      <dsp:nvSpPr>
        <dsp:cNvPr id="0" name=""/>
        <dsp:cNvSpPr/>
      </dsp:nvSpPr>
      <dsp:spPr>
        <a:xfrm rot="2065179">
          <a:off x="4799324" y="1234562"/>
          <a:ext cx="476716" cy="541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811844" y="1302534"/>
        <a:ext cx="333701" cy="325174"/>
      </dsp:txXfrm>
    </dsp:sp>
    <dsp:sp modelId="{78383263-D8E4-49F1-AEA5-4B67A78BE317}">
      <dsp:nvSpPr>
        <dsp:cNvPr id="0" name=""/>
        <dsp:cNvSpPr/>
      </dsp:nvSpPr>
      <dsp:spPr>
        <a:xfrm>
          <a:off x="5279234" y="1418318"/>
          <a:ext cx="1605803" cy="1605803"/>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In control of Life , not driven by circumstances</a:t>
          </a:r>
          <a:endParaRPr lang="en-US" sz="1400" kern="1200" dirty="0">
            <a:solidFill>
              <a:schemeClr val="tx1"/>
            </a:solidFill>
            <a:latin typeface="Calibri" panose="020F0502020204030204" pitchFamily="34" charset="0"/>
          </a:endParaRPr>
        </a:p>
      </dsp:txBody>
      <dsp:txXfrm>
        <a:off x="5514398" y="1653482"/>
        <a:ext cx="1135475" cy="1135475"/>
      </dsp:txXfrm>
    </dsp:sp>
    <dsp:sp modelId="{283FF288-4346-474F-AF60-D4BD4135AE4E}">
      <dsp:nvSpPr>
        <dsp:cNvPr id="0" name=""/>
        <dsp:cNvSpPr/>
      </dsp:nvSpPr>
      <dsp:spPr>
        <a:xfrm rot="6637048">
          <a:off x="5432359" y="3084063"/>
          <a:ext cx="446412" cy="541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522900" y="3129782"/>
        <a:ext cx="312488" cy="325174"/>
      </dsp:txXfrm>
    </dsp:sp>
    <dsp:sp modelId="{FD6A5867-A786-405F-B061-128518BDB078}">
      <dsp:nvSpPr>
        <dsp:cNvPr id="0" name=""/>
        <dsp:cNvSpPr/>
      </dsp:nvSpPr>
      <dsp:spPr>
        <a:xfrm>
          <a:off x="4417194" y="3709614"/>
          <a:ext cx="1605803" cy="160580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Enjoying Journey of Life : Every day of it not a perfect day in future</a:t>
          </a:r>
          <a:endParaRPr lang="en-US" sz="1400" kern="1200" dirty="0">
            <a:solidFill>
              <a:schemeClr val="tx1"/>
            </a:solidFill>
            <a:latin typeface="Calibri" panose="020F0502020204030204" pitchFamily="34" charset="0"/>
          </a:endParaRPr>
        </a:p>
      </dsp:txBody>
      <dsp:txXfrm>
        <a:off x="4652358" y="3944778"/>
        <a:ext cx="1135475" cy="1135475"/>
      </dsp:txXfrm>
    </dsp:sp>
    <dsp:sp modelId="{D2FDECE4-A64F-4997-B54F-D84687B6C64A}">
      <dsp:nvSpPr>
        <dsp:cNvPr id="0" name=""/>
        <dsp:cNvSpPr/>
      </dsp:nvSpPr>
      <dsp:spPr>
        <a:xfrm rot="10800000">
          <a:off x="3814637" y="4241536"/>
          <a:ext cx="425807" cy="541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942379" y="4349928"/>
        <a:ext cx="298065" cy="325174"/>
      </dsp:txXfrm>
    </dsp:sp>
    <dsp:sp modelId="{875AA2EF-524B-42EA-AB2B-E1D1C92FB528}">
      <dsp:nvSpPr>
        <dsp:cNvPr id="0" name=""/>
        <dsp:cNvSpPr/>
      </dsp:nvSpPr>
      <dsp:spPr>
        <a:xfrm>
          <a:off x="2007981" y="3709614"/>
          <a:ext cx="1605803" cy="1605803"/>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Having Right Balance in Wheel of Life </a:t>
          </a:r>
          <a:endParaRPr lang="en-US" sz="1400" kern="1200" dirty="0">
            <a:solidFill>
              <a:schemeClr val="tx1"/>
            </a:solidFill>
            <a:latin typeface="Calibri" panose="020F0502020204030204" pitchFamily="34" charset="0"/>
          </a:endParaRPr>
        </a:p>
      </dsp:txBody>
      <dsp:txXfrm>
        <a:off x="2243145" y="3944778"/>
        <a:ext cx="1135475" cy="1135475"/>
      </dsp:txXfrm>
    </dsp:sp>
    <dsp:sp modelId="{FA55058F-912A-4B82-8107-F2847DF11B04}">
      <dsp:nvSpPr>
        <dsp:cNvPr id="0" name=""/>
        <dsp:cNvSpPr/>
      </dsp:nvSpPr>
      <dsp:spPr>
        <a:xfrm rot="15120000">
          <a:off x="2229459" y="3107348"/>
          <a:ext cx="425807" cy="541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313067" y="3276485"/>
        <a:ext cx="298065" cy="325174"/>
      </dsp:txXfrm>
    </dsp:sp>
    <dsp:sp modelId="{A3EFC34E-C2B6-40F7-9EA9-CE68BF0DA9D1}">
      <dsp:nvSpPr>
        <dsp:cNvPr id="0" name=""/>
        <dsp:cNvSpPr/>
      </dsp:nvSpPr>
      <dsp:spPr>
        <a:xfrm>
          <a:off x="1263493" y="1418315"/>
          <a:ext cx="1605803" cy="160580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Manage yourself in the given time</a:t>
          </a:r>
          <a:endParaRPr lang="en-US" sz="1400" kern="1200" dirty="0">
            <a:solidFill>
              <a:schemeClr val="tx1"/>
            </a:solidFill>
            <a:latin typeface="Calibri" panose="020F0502020204030204" pitchFamily="34" charset="0"/>
          </a:endParaRPr>
        </a:p>
      </dsp:txBody>
      <dsp:txXfrm>
        <a:off x="1498657" y="1653479"/>
        <a:ext cx="1135475" cy="1135475"/>
      </dsp:txXfrm>
    </dsp:sp>
    <dsp:sp modelId="{326D62FB-A22C-4618-BED0-865990E178CA}">
      <dsp:nvSpPr>
        <dsp:cNvPr id="0" name=""/>
        <dsp:cNvSpPr/>
      </dsp:nvSpPr>
      <dsp:spPr>
        <a:xfrm rot="19440000">
          <a:off x="2818289" y="1249271"/>
          <a:ext cx="425807" cy="5419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30487" y="1395205"/>
        <a:ext cx="298065" cy="3251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7E76C-1484-4996-9CC4-6CCC77BE5EEE}">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AFA39-249F-44B9-94B5-BD01F05F94BF}">
      <dsp:nvSpPr>
        <dsp:cNvPr id="0" name=""/>
        <dsp:cNvSpPr/>
      </dsp:nvSpPr>
      <dsp:spPr>
        <a:xfrm>
          <a:off x="206573" y="1219199"/>
          <a:ext cx="1828800" cy="1625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Schedule time to relax and reward yourself for a time management success </a:t>
          </a:r>
          <a:endParaRPr lang="en-US" sz="1600" kern="1200" dirty="0"/>
        </a:p>
      </dsp:txBody>
      <dsp:txXfrm>
        <a:off x="285928" y="1298554"/>
        <a:ext cx="1670090" cy="1466890"/>
      </dsp:txXfrm>
    </dsp:sp>
    <dsp:sp modelId="{1C0E024F-72B3-4955-887C-4AE2CBEA14DF}">
      <dsp:nvSpPr>
        <dsp:cNvPr id="0" name=""/>
        <dsp:cNvSpPr/>
      </dsp:nvSpPr>
      <dsp:spPr>
        <a:xfrm>
          <a:off x="2133600" y="1219199"/>
          <a:ext cx="1828800" cy="16256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Take time to recognize that you have accomplished a major task </a:t>
          </a:r>
          <a:endParaRPr lang="en-US" sz="1600" kern="1200" dirty="0"/>
        </a:p>
      </dsp:txBody>
      <dsp:txXfrm>
        <a:off x="2212955" y="1298554"/>
        <a:ext cx="1670090" cy="1466890"/>
      </dsp:txXfrm>
    </dsp:sp>
    <dsp:sp modelId="{D35C5E1B-0F48-4E13-9CC3-A3D73411A9A1}">
      <dsp:nvSpPr>
        <dsp:cNvPr id="0" name=""/>
        <dsp:cNvSpPr/>
      </dsp:nvSpPr>
      <dsp:spPr>
        <a:xfrm>
          <a:off x="4060626" y="1219199"/>
          <a:ext cx="1828800" cy="162560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Care and attention you give yourself is important </a:t>
          </a:r>
          <a:endParaRPr lang="en-US" sz="1600" kern="1200" dirty="0"/>
        </a:p>
      </dsp:txBody>
      <dsp:txXfrm>
        <a:off x="4139981" y="1298554"/>
        <a:ext cx="16700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70FEE-5883-4CC4-BAF7-BB34BFE75E3C}">
      <dsp:nvSpPr>
        <dsp:cNvPr id="0" name=""/>
        <dsp:cNvSpPr/>
      </dsp:nvSpPr>
      <dsp:spPr>
        <a:xfrm>
          <a:off x="916483" y="1984"/>
          <a:ext cx="2030015" cy="1218009"/>
        </a:xfrm>
        <a:prstGeom prst="rect">
          <a:avLst/>
        </a:prstGeom>
        <a:solidFill>
          <a:schemeClr val="accent2">
            <a:lumMod val="75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rPr>
            <a:t>To save Time </a:t>
          </a:r>
          <a:endParaRPr lang="en-US" sz="1400" kern="1200" dirty="0">
            <a:latin typeface="Calibri" panose="020F0502020204030204" pitchFamily="34" charset="0"/>
          </a:endParaRPr>
        </a:p>
      </dsp:txBody>
      <dsp:txXfrm>
        <a:off x="916483" y="1984"/>
        <a:ext cx="2030015" cy="1218009"/>
      </dsp:txXfrm>
    </dsp:sp>
    <dsp:sp modelId="{442BA46C-0B9C-4522-9C63-8BEC0002FA83}">
      <dsp:nvSpPr>
        <dsp:cNvPr id="0" name=""/>
        <dsp:cNvSpPr/>
      </dsp:nvSpPr>
      <dsp:spPr>
        <a:xfrm>
          <a:off x="3124206" y="0"/>
          <a:ext cx="2030015" cy="121800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To Reduce Stress</a:t>
          </a:r>
          <a:endParaRPr lang="en-US" sz="1400" kern="1200" dirty="0">
            <a:solidFill>
              <a:schemeClr val="tx1"/>
            </a:solidFill>
            <a:latin typeface="Calibri" panose="020F0502020204030204" pitchFamily="34" charset="0"/>
          </a:endParaRPr>
        </a:p>
      </dsp:txBody>
      <dsp:txXfrm>
        <a:off x="3124206" y="0"/>
        <a:ext cx="2030015" cy="1218009"/>
      </dsp:txXfrm>
    </dsp:sp>
    <dsp:sp modelId="{7D27B097-0C0C-4ED4-AEA6-F40FDEA12753}">
      <dsp:nvSpPr>
        <dsp:cNvPr id="0" name=""/>
        <dsp:cNvSpPr/>
      </dsp:nvSpPr>
      <dsp:spPr>
        <a:xfrm>
          <a:off x="916483" y="1422995"/>
          <a:ext cx="2030015" cy="1218009"/>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To function effectively </a:t>
          </a:r>
          <a:endParaRPr lang="en-US" sz="1400" kern="1200" dirty="0">
            <a:solidFill>
              <a:schemeClr val="tx1"/>
            </a:solidFill>
            <a:latin typeface="Calibri" panose="020F0502020204030204" pitchFamily="34" charset="0"/>
          </a:endParaRPr>
        </a:p>
      </dsp:txBody>
      <dsp:txXfrm>
        <a:off x="916483" y="1422995"/>
        <a:ext cx="2030015" cy="1218009"/>
      </dsp:txXfrm>
    </dsp:sp>
    <dsp:sp modelId="{29E142F3-9268-4CAD-B02E-0C9C71E99BB6}">
      <dsp:nvSpPr>
        <dsp:cNvPr id="0" name=""/>
        <dsp:cNvSpPr/>
      </dsp:nvSpPr>
      <dsp:spPr>
        <a:xfrm>
          <a:off x="3124206" y="1447806"/>
          <a:ext cx="2030015" cy="1218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To Increase our work output</a:t>
          </a:r>
          <a:endParaRPr lang="en-US" sz="1400" kern="1200" dirty="0">
            <a:solidFill>
              <a:schemeClr val="tx1"/>
            </a:solidFill>
            <a:latin typeface="Calibri" panose="020F0502020204030204" pitchFamily="34" charset="0"/>
          </a:endParaRPr>
        </a:p>
      </dsp:txBody>
      <dsp:txXfrm>
        <a:off x="3124206" y="1447806"/>
        <a:ext cx="2030015" cy="1218009"/>
      </dsp:txXfrm>
    </dsp:sp>
    <dsp:sp modelId="{6F824C44-258E-4078-9DFC-D0B231F42CD4}">
      <dsp:nvSpPr>
        <dsp:cNvPr id="0" name=""/>
        <dsp:cNvSpPr/>
      </dsp:nvSpPr>
      <dsp:spPr>
        <a:xfrm>
          <a:off x="2032992" y="2844006"/>
          <a:ext cx="2030015" cy="1218009"/>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To have more control over our job responsibilities</a:t>
          </a:r>
          <a:endParaRPr lang="en-US" sz="1400" kern="1200" dirty="0">
            <a:solidFill>
              <a:schemeClr val="tx1"/>
            </a:solidFill>
            <a:latin typeface="Calibri" panose="020F0502020204030204" pitchFamily="34" charset="0"/>
          </a:endParaRPr>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860F8-7459-4720-823C-860A9CA714EB}">
      <dsp:nvSpPr>
        <dsp:cNvPr id="0" name=""/>
        <dsp:cNvSpPr/>
      </dsp:nvSpPr>
      <dsp:spPr>
        <a:xfrm>
          <a:off x="808959" y="2016"/>
          <a:ext cx="1583165" cy="94989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Keeping a Record of your Task </a:t>
          </a:r>
          <a:endParaRPr lang="en-US" sz="1400" kern="1200" dirty="0">
            <a:solidFill>
              <a:schemeClr val="tx1"/>
            </a:solidFill>
            <a:latin typeface="Calibri" panose="020F0502020204030204" pitchFamily="34" charset="0"/>
          </a:endParaRPr>
        </a:p>
      </dsp:txBody>
      <dsp:txXfrm>
        <a:off x="808959" y="2016"/>
        <a:ext cx="1583165" cy="949899"/>
      </dsp:txXfrm>
    </dsp:sp>
    <dsp:sp modelId="{007E238B-0F93-472F-AAA5-B409C75D1CC9}">
      <dsp:nvSpPr>
        <dsp:cNvPr id="0" name=""/>
        <dsp:cNvSpPr/>
      </dsp:nvSpPr>
      <dsp:spPr>
        <a:xfrm>
          <a:off x="2550441" y="2016"/>
          <a:ext cx="1583165" cy="949899"/>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Evaluate</a:t>
          </a:r>
          <a:r>
            <a:rPr lang="en-US" sz="1700" kern="1200" dirty="0" smtClean="0">
              <a:solidFill>
                <a:schemeClr val="tx1"/>
              </a:solidFill>
            </a:rPr>
            <a:t> </a:t>
          </a:r>
          <a:r>
            <a:rPr lang="en-US" sz="1400" kern="1200" dirty="0" smtClean="0">
              <a:solidFill>
                <a:schemeClr val="tx1"/>
              </a:solidFill>
              <a:latin typeface="Calibri" panose="020F0502020204030204" pitchFamily="34" charset="0"/>
            </a:rPr>
            <a:t>the results </a:t>
          </a:r>
          <a:endParaRPr lang="en-US" sz="1400" kern="1200" dirty="0">
            <a:solidFill>
              <a:schemeClr val="tx1"/>
            </a:solidFill>
            <a:latin typeface="Calibri" panose="020F0502020204030204" pitchFamily="34" charset="0"/>
          </a:endParaRPr>
        </a:p>
      </dsp:txBody>
      <dsp:txXfrm>
        <a:off x="2550441" y="2016"/>
        <a:ext cx="1583165" cy="949899"/>
      </dsp:txXfrm>
    </dsp:sp>
    <dsp:sp modelId="{08657DF9-1B85-4818-AEB4-6AC47AFE1A81}">
      <dsp:nvSpPr>
        <dsp:cNvPr id="0" name=""/>
        <dsp:cNvSpPr/>
      </dsp:nvSpPr>
      <dsp:spPr>
        <a:xfrm>
          <a:off x="808959" y="1110232"/>
          <a:ext cx="1583165" cy="949899"/>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Self Analysis –Task which is taking more time</a:t>
          </a:r>
          <a:endParaRPr lang="en-US" sz="1400" kern="1200" dirty="0">
            <a:solidFill>
              <a:schemeClr val="tx1"/>
            </a:solidFill>
            <a:latin typeface="Calibri" panose="020F0502020204030204" pitchFamily="34" charset="0"/>
          </a:endParaRPr>
        </a:p>
      </dsp:txBody>
      <dsp:txXfrm>
        <a:off x="808959" y="1110232"/>
        <a:ext cx="1583165" cy="949899"/>
      </dsp:txXfrm>
    </dsp:sp>
    <dsp:sp modelId="{9BA47729-BF92-48D9-A277-E42816CED3AA}">
      <dsp:nvSpPr>
        <dsp:cNvPr id="0" name=""/>
        <dsp:cNvSpPr/>
      </dsp:nvSpPr>
      <dsp:spPr>
        <a:xfrm>
          <a:off x="2547480" y="1112968"/>
          <a:ext cx="1583165" cy="949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Investment of time on important activities</a:t>
          </a:r>
          <a:endParaRPr lang="en-US" sz="1400" kern="1200" dirty="0">
            <a:solidFill>
              <a:schemeClr val="tx1"/>
            </a:solidFill>
            <a:latin typeface="Calibri" panose="020F0502020204030204" pitchFamily="34" charset="0"/>
          </a:endParaRPr>
        </a:p>
      </dsp:txBody>
      <dsp:txXfrm>
        <a:off x="2547480" y="1112968"/>
        <a:ext cx="1583165" cy="949899"/>
      </dsp:txXfrm>
    </dsp:sp>
    <dsp:sp modelId="{0282F83F-BDEC-4EE5-9A3A-FD4E60E3DBE0}">
      <dsp:nvSpPr>
        <dsp:cNvPr id="0" name=""/>
        <dsp:cNvSpPr/>
      </dsp:nvSpPr>
      <dsp:spPr>
        <a:xfrm>
          <a:off x="1679700" y="2218448"/>
          <a:ext cx="1583165" cy="949899"/>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Realistic Planning </a:t>
          </a:r>
          <a:endParaRPr lang="en-US" sz="1400" kern="1200" dirty="0">
            <a:solidFill>
              <a:schemeClr val="tx1"/>
            </a:solidFill>
            <a:latin typeface="Calibri" panose="020F0502020204030204" pitchFamily="34" charset="0"/>
          </a:endParaRPr>
        </a:p>
      </dsp:txBody>
      <dsp:txXfrm>
        <a:off x="1679700" y="2218448"/>
        <a:ext cx="1583165" cy="949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860F8-7459-4720-823C-860A9CA714EB}">
      <dsp:nvSpPr>
        <dsp:cNvPr id="0" name=""/>
        <dsp:cNvSpPr/>
      </dsp:nvSpPr>
      <dsp:spPr>
        <a:xfrm>
          <a:off x="603" y="55714"/>
          <a:ext cx="2353028" cy="1411816"/>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Follow Time Management Matrix </a:t>
          </a:r>
          <a:endParaRPr lang="en-US" sz="1400" kern="1200" dirty="0">
            <a:solidFill>
              <a:schemeClr val="tx1"/>
            </a:solidFill>
            <a:latin typeface="Calibri" panose="020F0502020204030204" pitchFamily="34" charset="0"/>
          </a:endParaRPr>
        </a:p>
      </dsp:txBody>
      <dsp:txXfrm>
        <a:off x="603" y="55714"/>
        <a:ext cx="2353028" cy="1411816"/>
      </dsp:txXfrm>
    </dsp:sp>
    <dsp:sp modelId="{08657DF9-1B85-4818-AEB4-6AC47AFE1A81}">
      <dsp:nvSpPr>
        <dsp:cNvPr id="0" name=""/>
        <dsp:cNvSpPr/>
      </dsp:nvSpPr>
      <dsp:spPr>
        <a:xfrm>
          <a:off x="2588934" y="55714"/>
          <a:ext cx="2353028" cy="1411816"/>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Focus on urgent and Important activity </a:t>
          </a:r>
          <a:endParaRPr lang="en-US" sz="1400" kern="1200" dirty="0">
            <a:solidFill>
              <a:schemeClr val="tx1"/>
            </a:solidFill>
            <a:latin typeface="Calibri" panose="020F0502020204030204" pitchFamily="34" charset="0"/>
          </a:endParaRPr>
        </a:p>
      </dsp:txBody>
      <dsp:txXfrm>
        <a:off x="2588934" y="55714"/>
        <a:ext cx="2353028" cy="1411816"/>
      </dsp:txXfrm>
    </dsp:sp>
    <dsp:sp modelId="{9BA47729-BF92-48D9-A277-E42816CED3AA}">
      <dsp:nvSpPr>
        <dsp:cNvPr id="0" name=""/>
        <dsp:cNvSpPr/>
      </dsp:nvSpPr>
      <dsp:spPr>
        <a:xfrm>
          <a:off x="0" y="1706899"/>
          <a:ext cx="2353028" cy="141181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Follow To do List – daily weekly monthly </a:t>
          </a:r>
          <a:endParaRPr lang="en-US" sz="1400" kern="1200" dirty="0">
            <a:solidFill>
              <a:schemeClr val="tx1"/>
            </a:solidFill>
            <a:latin typeface="Calibri" panose="020F0502020204030204" pitchFamily="34" charset="0"/>
          </a:endParaRPr>
        </a:p>
      </dsp:txBody>
      <dsp:txXfrm>
        <a:off x="0" y="1706899"/>
        <a:ext cx="2353028" cy="1411816"/>
      </dsp:txXfrm>
    </dsp:sp>
    <dsp:sp modelId="{0282F83F-BDEC-4EE5-9A3A-FD4E60E3DBE0}">
      <dsp:nvSpPr>
        <dsp:cNvPr id="0" name=""/>
        <dsp:cNvSpPr/>
      </dsp:nvSpPr>
      <dsp:spPr>
        <a:xfrm>
          <a:off x="2588934" y="1702833"/>
          <a:ext cx="2353028" cy="1411816"/>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Rank Items in order of priority</a:t>
          </a:r>
          <a:endParaRPr lang="en-US" sz="1400" kern="1200" dirty="0">
            <a:solidFill>
              <a:schemeClr val="tx1"/>
            </a:solidFill>
            <a:latin typeface="Calibri" panose="020F0502020204030204" pitchFamily="34" charset="0"/>
          </a:endParaRPr>
        </a:p>
      </dsp:txBody>
      <dsp:txXfrm>
        <a:off x="2588934" y="1702833"/>
        <a:ext cx="2353028" cy="1411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D525-338C-41B4-B241-0EAD544031DF}">
      <dsp:nvSpPr>
        <dsp:cNvPr id="0" name=""/>
        <dsp:cNvSpPr/>
      </dsp:nvSpPr>
      <dsp:spPr>
        <a:xfrm>
          <a:off x="1206913" y="1232146"/>
          <a:ext cx="2260312" cy="1507628"/>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Create the list before you start the day </a:t>
          </a:r>
          <a:endParaRPr lang="en-US" sz="1800" kern="1200" dirty="0"/>
        </a:p>
      </dsp:txBody>
      <dsp:txXfrm>
        <a:off x="1568563" y="1232146"/>
        <a:ext cx="1898662" cy="1507628"/>
      </dsp:txXfrm>
    </dsp:sp>
    <dsp:sp modelId="{A52A2DD3-AE55-4820-9FC6-6914729EFED5}">
      <dsp:nvSpPr>
        <dsp:cNvPr id="0" name=""/>
        <dsp:cNvSpPr/>
      </dsp:nvSpPr>
      <dsp:spPr>
        <a:xfrm>
          <a:off x="1206913" y="2739774"/>
          <a:ext cx="2260312" cy="1507628"/>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15 Minutes of investment will help you everyday  </a:t>
          </a:r>
          <a:endParaRPr lang="en-US" sz="1800" kern="1200" dirty="0"/>
        </a:p>
      </dsp:txBody>
      <dsp:txXfrm>
        <a:off x="1568563" y="2739774"/>
        <a:ext cx="1898662" cy="1507628"/>
      </dsp:txXfrm>
    </dsp:sp>
    <dsp:sp modelId="{EECEB48E-1C5C-4DDF-B4F2-A659164CDF5A}">
      <dsp:nvSpPr>
        <dsp:cNvPr id="0" name=""/>
        <dsp:cNvSpPr/>
      </dsp:nvSpPr>
      <dsp:spPr>
        <a:xfrm>
          <a:off x="1413" y="629396"/>
          <a:ext cx="1506874" cy="1506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TO DO LIST </a:t>
          </a:r>
          <a:endParaRPr lang="en-US" sz="2700" kern="1200" dirty="0"/>
        </a:p>
      </dsp:txBody>
      <dsp:txXfrm>
        <a:off x="222090" y="850073"/>
        <a:ext cx="1065520" cy="1065520"/>
      </dsp:txXfrm>
    </dsp:sp>
    <dsp:sp modelId="{543A7ACF-AD43-4D50-BFA0-E577799A3615}">
      <dsp:nvSpPr>
        <dsp:cNvPr id="0" name=""/>
        <dsp:cNvSpPr/>
      </dsp:nvSpPr>
      <dsp:spPr>
        <a:xfrm>
          <a:off x="4974100" y="1232146"/>
          <a:ext cx="2260312" cy="150762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End of the day : Review Status </a:t>
          </a:r>
          <a:endParaRPr lang="en-US" sz="1800" kern="1200" dirty="0"/>
        </a:p>
      </dsp:txBody>
      <dsp:txXfrm>
        <a:off x="5335750" y="1232146"/>
        <a:ext cx="1898662" cy="1507628"/>
      </dsp:txXfrm>
    </dsp:sp>
    <dsp:sp modelId="{2F2B5047-FA41-437B-83B4-CB1114DCAD64}">
      <dsp:nvSpPr>
        <dsp:cNvPr id="0" name=""/>
        <dsp:cNvSpPr/>
      </dsp:nvSpPr>
      <dsp:spPr>
        <a:xfrm>
          <a:off x="4949824" y="2743197"/>
          <a:ext cx="2260312" cy="1507628"/>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Status C- Completed , T – Transferred ,A- Abandoned , I – In progress  </a:t>
          </a:r>
          <a:endParaRPr lang="en-US" sz="1800" kern="1200" dirty="0"/>
        </a:p>
      </dsp:txBody>
      <dsp:txXfrm>
        <a:off x="5311474" y="2743197"/>
        <a:ext cx="1898662" cy="1507628"/>
      </dsp:txXfrm>
    </dsp:sp>
    <dsp:sp modelId="{17EB9949-D931-4FB1-AE6D-17D5CC1D32F7}">
      <dsp:nvSpPr>
        <dsp:cNvPr id="0" name=""/>
        <dsp:cNvSpPr/>
      </dsp:nvSpPr>
      <dsp:spPr>
        <a:xfrm>
          <a:off x="3768600" y="629396"/>
          <a:ext cx="1506874" cy="1506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TO DO LIST</a:t>
          </a:r>
          <a:endParaRPr lang="en-US" sz="2700" kern="1200" dirty="0"/>
        </a:p>
      </dsp:txBody>
      <dsp:txXfrm>
        <a:off x="3989277" y="850073"/>
        <a:ext cx="1065520" cy="1065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6BE68-AF08-4B3E-A67F-6DAED6A8F939}">
      <dsp:nvSpPr>
        <dsp:cNvPr id="0" name=""/>
        <dsp:cNvSpPr/>
      </dsp:nvSpPr>
      <dsp:spPr>
        <a:xfrm rot="5400000">
          <a:off x="-177357" y="179385"/>
          <a:ext cx="1182381" cy="8276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1" y="415860"/>
        <a:ext cx="827666" cy="354715"/>
      </dsp:txXfrm>
    </dsp:sp>
    <dsp:sp modelId="{97ECDE1E-78BE-4FB3-9D70-1EE3E5D28BB0}">
      <dsp:nvSpPr>
        <dsp:cNvPr id="0" name=""/>
        <dsp:cNvSpPr/>
      </dsp:nvSpPr>
      <dsp:spPr>
        <a:xfrm rot="5400000">
          <a:off x="2467959" y="-1638264"/>
          <a:ext cx="768547" cy="40491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1. Record all information in that tool </a:t>
          </a:r>
          <a:endParaRPr lang="en-US" sz="1300" kern="1200" dirty="0"/>
        </a:p>
        <a:p>
          <a:pPr marL="114300" lvl="1" indent="-114300" algn="l" defTabSz="577850">
            <a:lnSpc>
              <a:spcPct val="90000"/>
            </a:lnSpc>
            <a:spcBef>
              <a:spcPct val="0"/>
            </a:spcBef>
            <a:spcAft>
              <a:spcPct val="15000"/>
            </a:spcAft>
            <a:buChar char="••"/>
          </a:pPr>
          <a:r>
            <a:rPr lang="en-US" sz="1300" kern="1200" dirty="0" smtClean="0"/>
            <a:t>2. Review it daily and modify if necessary.</a:t>
          </a:r>
          <a:endParaRPr lang="en-US" sz="1300" kern="1200" dirty="0"/>
        </a:p>
      </dsp:txBody>
      <dsp:txXfrm rot="-5400000">
        <a:off x="827667" y="39545"/>
        <a:ext cx="4011616" cy="693513"/>
      </dsp:txXfrm>
    </dsp:sp>
    <dsp:sp modelId="{B0E9B54B-24CC-4F2C-8E39-2FE9B46715D4}">
      <dsp:nvSpPr>
        <dsp:cNvPr id="0" name=""/>
        <dsp:cNvSpPr/>
      </dsp:nvSpPr>
      <dsp:spPr>
        <a:xfrm rot="5400000">
          <a:off x="-177357" y="1160624"/>
          <a:ext cx="1182381" cy="8276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1" y="1397099"/>
        <a:ext cx="827666" cy="354715"/>
      </dsp:txXfrm>
    </dsp:sp>
    <dsp:sp modelId="{AC89E0EA-E623-44ED-960A-08537BCA067A}">
      <dsp:nvSpPr>
        <dsp:cNvPr id="0" name=""/>
        <dsp:cNvSpPr/>
      </dsp:nvSpPr>
      <dsp:spPr>
        <a:xfrm rot="5400000">
          <a:off x="2467959" y="-657025"/>
          <a:ext cx="768547" cy="40491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3.Assign different color code for your understanding </a:t>
          </a:r>
          <a:endParaRPr lang="en-US" sz="1300" kern="1200" dirty="0"/>
        </a:p>
        <a:p>
          <a:pPr marL="114300" lvl="1" indent="-114300" algn="l" defTabSz="577850">
            <a:lnSpc>
              <a:spcPct val="90000"/>
            </a:lnSpc>
            <a:spcBef>
              <a:spcPct val="0"/>
            </a:spcBef>
            <a:spcAft>
              <a:spcPct val="15000"/>
            </a:spcAft>
            <a:buChar char="••"/>
          </a:pPr>
          <a:r>
            <a:rPr lang="en-US" sz="1300" kern="1200" dirty="0" smtClean="0"/>
            <a:t>4.Maintain a calendar – Meetings or personal work </a:t>
          </a:r>
          <a:endParaRPr lang="en-US" sz="1300" kern="1200" dirty="0"/>
        </a:p>
      </dsp:txBody>
      <dsp:txXfrm rot="-5400000">
        <a:off x="827667" y="1020784"/>
        <a:ext cx="4011616" cy="693513"/>
      </dsp:txXfrm>
    </dsp:sp>
    <dsp:sp modelId="{522B3948-9A5C-4D52-9C8F-C0F5AF63FF13}">
      <dsp:nvSpPr>
        <dsp:cNvPr id="0" name=""/>
        <dsp:cNvSpPr/>
      </dsp:nvSpPr>
      <dsp:spPr>
        <a:xfrm rot="5400000">
          <a:off x="-177357" y="2141864"/>
          <a:ext cx="1182381" cy="8276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1" y="2378339"/>
        <a:ext cx="827666" cy="354715"/>
      </dsp:txXfrm>
    </dsp:sp>
    <dsp:sp modelId="{F4A3F6DB-A5F8-41EB-9B91-4157013ACE08}">
      <dsp:nvSpPr>
        <dsp:cNvPr id="0" name=""/>
        <dsp:cNvSpPr/>
      </dsp:nvSpPr>
      <dsp:spPr>
        <a:xfrm rot="5400000">
          <a:off x="2467959" y="324214"/>
          <a:ext cx="768547" cy="40491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5. Assign deadlines for each Task </a:t>
          </a:r>
          <a:endParaRPr lang="en-US" sz="1300" kern="1200" dirty="0"/>
        </a:p>
      </dsp:txBody>
      <dsp:txXfrm rot="-5400000">
        <a:off x="827667" y="2002024"/>
        <a:ext cx="4011616" cy="6935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E429E-BEE8-4D7D-9139-CA84E553E840}">
      <dsp:nvSpPr>
        <dsp:cNvPr id="0" name=""/>
        <dsp:cNvSpPr/>
      </dsp:nvSpPr>
      <dsp:spPr>
        <a:xfrm rot="16200000">
          <a:off x="-776418" y="1433150"/>
          <a:ext cx="2157288" cy="31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7118" bIns="0" numCol="1" spcCol="1270" anchor="t" anchorCtr="0">
          <a:noAutofit/>
        </a:bodyPr>
        <a:lstStyle/>
        <a:p>
          <a:pPr lvl="0" algn="r" defTabSz="889000">
            <a:lnSpc>
              <a:spcPct val="90000"/>
            </a:lnSpc>
            <a:spcBef>
              <a:spcPct val="0"/>
            </a:spcBef>
            <a:spcAft>
              <a:spcPct val="35000"/>
            </a:spcAft>
          </a:pPr>
          <a:r>
            <a:rPr lang="en-US" sz="2000" kern="1200" dirty="0" smtClean="0"/>
            <a:t>Schedule Time</a:t>
          </a:r>
          <a:endParaRPr lang="en-US" sz="2000" kern="1200" dirty="0"/>
        </a:p>
      </dsp:txBody>
      <dsp:txXfrm>
        <a:off x="-776418" y="1433150"/>
        <a:ext cx="2157288" cy="314212"/>
      </dsp:txXfrm>
    </dsp:sp>
    <dsp:sp modelId="{E8A19640-C84A-4C0A-8D2E-9D4390AA061E}">
      <dsp:nvSpPr>
        <dsp:cNvPr id="0" name=""/>
        <dsp:cNvSpPr/>
      </dsp:nvSpPr>
      <dsp:spPr>
        <a:xfrm>
          <a:off x="459331" y="511612"/>
          <a:ext cx="1565110" cy="2157288"/>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7118"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Calibri" panose="020F0502020204030204" pitchFamily="34" charset="0"/>
            </a:rPr>
            <a:t>1.Commitment to the things you want to do </a:t>
          </a:r>
          <a:endParaRPr lang="en-US" sz="1600" kern="1200" dirty="0">
            <a:solidFill>
              <a:schemeClr val="tx1"/>
            </a:solidFill>
            <a:latin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smtClean="0">
              <a:solidFill>
                <a:schemeClr val="tx1"/>
              </a:solidFill>
              <a:latin typeface="Calibri" panose="020F0502020204030204" pitchFamily="34" charset="0"/>
            </a:rPr>
            <a:t>2. Use your time Log.</a:t>
          </a:r>
          <a:endParaRPr lang="en-US" sz="1600" kern="1200" dirty="0">
            <a:solidFill>
              <a:schemeClr val="tx1"/>
            </a:solidFill>
            <a:latin typeface="Calibri" panose="020F0502020204030204" pitchFamily="34" charset="0"/>
          </a:endParaRPr>
        </a:p>
      </dsp:txBody>
      <dsp:txXfrm>
        <a:off x="459331" y="511612"/>
        <a:ext cx="1565110" cy="2157288"/>
      </dsp:txXfrm>
    </dsp:sp>
    <dsp:sp modelId="{E6510172-1310-4534-BB9D-6D86B7414B21}">
      <dsp:nvSpPr>
        <dsp:cNvPr id="0" name=""/>
        <dsp:cNvSpPr/>
      </dsp:nvSpPr>
      <dsp:spPr>
        <a:xfrm>
          <a:off x="145119" y="96852"/>
          <a:ext cx="628424" cy="62842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6FAB6-945D-4362-A399-E0D775009AE4}">
      <dsp:nvSpPr>
        <dsp:cNvPr id="0" name=""/>
        <dsp:cNvSpPr/>
      </dsp:nvSpPr>
      <dsp:spPr>
        <a:xfrm rot="16200000">
          <a:off x="1519573" y="1433150"/>
          <a:ext cx="2157288" cy="31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7118" bIns="0" numCol="1" spcCol="1270" anchor="t" anchorCtr="0">
          <a:noAutofit/>
        </a:bodyPr>
        <a:lstStyle/>
        <a:p>
          <a:pPr lvl="0" algn="r" defTabSz="889000">
            <a:lnSpc>
              <a:spcPct val="90000"/>
            </a:lnSpc>
            <a:spcBef>
              <a:spcPct val="0"/>
            </a:spcBef>
            <a:spcAft>
              <a:spcPct val="35000"/>
            </a:spcAft>
          </a:pPr>
          <a:r>
            <a:rPr lang="en-US" sz="2000" kern="1200" dirty="0" smtClean="0"/>
            <a:t>Schedule Time </a:t>
          </a:r>
          <a:endParaRPr lang="en-US" sz="2000" kern="1200" dirty="0"/>
        </a:p>
      </dsp:txBody>
      <dsp:txXfrm>
        <a:off x="1519573" y="1433150"/>
        <a:ext cx="2157288" cy="314212"/>
      </dsp:txXfrm>
    </dsp:sp>
    <dsp:sp modelId="{21D1C096-0B8D-48FB-B690-F66F34CB378F}">
      <dsp:nvSpPr>
        <dsp:cNvPr id="0" name=""/>
        <dsp:cNvSpPr/>
      </dsp:nvSpPr>
      <dsp:spPr>
        <a:xfrm>
          <a:off x="2470144" y="505141"/>
          <a:ext cx="2084257" cy="2157288"/>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7118"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Calibri" panose="020F0502020204030204" pitchFamily="34" charset="0"/>
            </a:rPr>
            <a:t>3.Plan your challenging task when you have the most energy </a:t>
          </a:r>
          <a:endParaRPr lang="en-US" sz="1600" kern="1200" dirty="0">
            <a:solidFill>
              <a:schemeClr val="tx1"/>
            </a:solidFill>
            <a:latin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smtClean="0">
              <a:solidFill>
                <a:schemeClr val="tx1"/>
              </a:solidFill>
              <a:latin typeface="Calibri" panose="020F0502020204030204" pitchFamily="34" charset="0"/>
            </a:rPr>
            <a:t>4.Block your time for your high priority activities first.</a:t>
          </a:r>
          <a:endParaRPr lang="en-US" sz="1600" kern="1200" dirty="0">
            <a:solidFill>
              <a:schemeClr val="tx1"/>
            </a:solidFill>
            <a:latin typeface="Calibri" panose="020F0502020204030204" pitchFamily="34" charset="0"/>
          </a:endParaRPr>
        </a:p>
      </dsp:txBody>
      <dsp:txXfrm>
        <a:off x="2470144" y="505141"/>
        <a:ext cx="2084257" cy="2157288"/>
      </dsp:txXfrm>
    </dsp:sp>
    <dsp:sp modelId="{644A7F13-EE78-447C-831C-88F6E763CAFA}">
      <dsp:nvSpPr>
        <dsp:cNvPr id="0" name=""/>
        <dsp:cNvSpPr/>
      </dsp:nvSpPr>
      <dsp:spPr>
        <a:xfrm>
          <a:off x="2441110" y="96852"/>
          <a:ext cx="628424" cy="62842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139E6-CCA4-4C47-B228-903952EFE72B}">
      <dsp:nvSpPr>
        <dsp:cNvPr id="0" name=""/>
        <dsp:cNvSpPr/>
      </dsp:nvSpPr>
      <dsp:spPr>
        <a:xfrm rot="16200000">
          <a:off x="4075137" y="1433150"/>
          <a:ext cx="2157288" cy="31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7118" bIns="0" numCol="1" spcCol="1270" anchor="t" anchorCtr="0">
          <a:noAutofit/>
        </a:bodyPr>
        <a:lstStyle/>
        <a:p>
          <a:pPr lvl="0" algn="r" defTabSz="889000">
            <a:lnSpc>
              <a:spcPct val="90000"/>
            </a:lnSpc>
            <a:spcBef>
              <a:spcPct val="0"/>
            </a:spcBef>
            <a:spcAft>
              <a:spcPct val="35000"/>
            </a:spcAft>
          </a:pPr>
          <a:r>
            <a:rPr lang="en-US" sz="2000" kern="1200" dirty="0" smtClean="0"/>
            <a:t>Schedule Time</a:t>
          </a:r>
          <a:endParaRPr lang="en-US" sz="2000" kern="1200" dirty="0"/>
        </a:p>
      </dsp:txBody>
      <dsp:txXfrm>
        <a:off x="4075137" y="1433150"/>
        <a:ext cx="2157288" cy="314212"/>
      </dsp:txXfrm>
    </dsp:sp>
    <dsp:sp modelId="{909EABA4-8C04-4D76-B9E8-4B270A2C9EBE}">
      <dsp:nvSpPr>
        <dsp:cNvPr id="0" name=""/>
        <dsp:cNvSpPr/>
      </dsp:nvSpPr>
      <dsp:spPr>
        <a:xfrm>
          <a:off x="5208983" y="511612"/>
          <a:ext cx="1768918" cy="2157288"/>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7118"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Calibri" panose="020F0502020204030204" pitchFamily="34" charset="0"/>
            </a:rPr>
            <a:t>5. Save some time for Planning and Thinking </a:t>
          </a:r>
          <a:endParaRPr lang="en-US" sz="1600" kern="1200" dirty="0">
            <a:solidFill>
              <a:schemeClr val="tx1"/>
            </a:solidFill>
            <a:latin typeface="Calibri" panose="020F0502020204030204" pitchFamily="34" charset="0"/>
          </a:endParaRPr>
        </a:p>
      </dsp:txBody>
      <dsp:txXfrm>
        <a:off x="5208983" y="511612"/>
        <a:ext cx="1768918" cy="2157288"/>
      </dsp:txXfrm>
    </dsp:sp>
    <dsp:sp modelId="{CDDE40D3-DB07-425C-AEE9-F3AAC36FBA6C}">
      <dsp:nvSpPr>
        <dsp:cNvPr id="0" name=""/>
        <dsp:cNvSpPr/>
      </dsp:nvSpPr>
      <dsp:spPr>
        <a:xfrm>
          <a:off x="4996675" y="96852"/>
          <a:ext cx="628424" cy="62842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649BE-0F05-4F16-BBAA-FFAF62929FF0}">
      <dsp:nvSpPr>
        <dsp:cNvPr id="0" name=""/>
        <dsp:cNvSpPr/>
      </dsp:nvSpPr>
      <dsp:spPr>
        <a:xfrm>
          <a:off x="830" y="0"/>
          <a:ext cx="2158868" cy="24583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830" y="0"/>
        <a:ext cx="2158868" cy="737507"/>
      </dsp:txXfrm>
    </dsp:sp>
    <dsp:sp modelId="{7ECA4DA0-9591-4A29-9665-2B3CA03A0624}">
      <dsp:nvSpPr>
        <dsp:cNvPr id="0" name=""/>
        <dsp:cNvSpPr/>
      </dsp:nvSpPr>
      <dsp:spPr>
        <a:xfrm>
          <a:off x="216717" y="738227"/>
          <a:ext cx="1727094" cy="741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Assign responsibilities for a task to someone</a:t>
          </a:r>
          <a:endParaRPr lang="en-US" sz="1200" kern="1200" dirty="0"/>
        </a:p>
      </dsp:txBody>
      <dsp:txXfrm>
        <a:off x="238427" y="759937"/>
        <a:ext cx="1683674" cy="697808"/>
      </dsp:txXfrm>
    </dsp:sp>
    <dsp:sp modelId="{0AB11AA2-9F77-414A-84ED-F04DAA7C65CF}">
      <dsp:nvSpPr>
        <dsp:cNvPr id="0" name=""/>
        <dsp:cNvSpPr/>
      </dsp:nvSpPr>
      <dsp:spPr>
        <a:xfrm>
          <a:off x="216717" y="1593491"/>
          <a:ext cx="1727094" cy="741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Check occasionally about the progress of work  </a:t>
          </a:r>
          <a:endParaRPr lang="en-US" sz="1200" kern="1200" dirty="0"/>
        </a:p>
      </dsp:txBody>
      <dsp:txXfrm>
        <a:off x="238427" y="1615201"/>
        <a:ext cx="1683674" cy="697808"/>
      </dsp:txXfrm>
    </dsp:sp>
    <dsp:sp modelId="{0E193063-AD63-4A13-B876-C23E6AD50844}">
      <dsp:nvSpPr>
        <dsp:cNvPr id="0" name=""/>
        <dsp:cNvSpPr/>
      </dsp:nvSpPr>
      <dsp:spPr>
        <a:xfrm>
          <a:off x="2321613" y="0"/>
          <a:ext cx="2158868" cy="24583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2321613" y="0"/>
        <a:ext cx="2158868" cy="737507"/>
      </dsp:txXfrm>
    </dsp:sp>
    <dsp:sp modelId="{8A2E5EFF-CDA7-4519-A15E-A85FB2B8F0FA}">
      <dsp:nvSpPr>
        <dsp:cNvPr id="0" name=""/>
        <dsp:cNvSpPr/>
      </dsp:nvSpPr>
      <dsp:spPr>
        <a:xfrm>
          <a:off x="2537500" y="738227"/>
          <a:ext cx="1727094" cy="741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Identify task that others can do and selecting a person to do that task  </a:t>
          </a:r>
          <a:endParaRPr lang="en-US" sz="1200" kern="1200" dirty="0"/>
        </a:p>
      </dsp:txBody>
      <dsp:txXfrm>
        <a:off x="2559210" y="759937"/>
        <a:ext cx="1683674" cy="697808"/>
      </dsp:txXfrm>
    </dsp:sp>
    <dsp:sp modelId="{C0F04E5C-C83A-4836-9FAF-AAB1C2221460}">
      <dsp:nvSpPr>
        <dsp:cNvPr id="0" name=""/>
        <dsp:cNvSpPr/>
      </dsp:nvSpPr>
      <dsp:spPr>
        <a:xfrm>
          <a:off x="2537500" y="1593491"/>
          <a:ext cx="1727094" cy="741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Don’t forget to reward the person</a:t>
          </a:r>
          <a:endParaRPr lang="en-US" sz="1200" kern="1200" dirty="0"/>
        </a:p>
      </dsp:txBody>
      <dsp:txXfrm>
        <a:off x="2559210" y="1615201"/>
        <a:ext cx="1683674" cy="697808"/>
      </dsp:txXfrm>
    </dsp:sp>
    <dsp:sp modelId="{4087BE36-4DB2-4FEE-A19E-38D89EC8879C}">
      <dsp:nvSpPr>
        <dsp:cNvPr id="0" name=""/>
        <dsp:cNvSpPr/>
      </dsp:nvSpPr>
      <dsp:spPr>
        <a:xfrm>
          <a:off x="4642397" y="0"/>
          <a:ext cx="2158868" cy="24583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n-US" sz="3500" kern="1200"/>
        </a:p>
      </dsp:txBody>
      <dsp:txXfrm>
        <a:off x="4642397" y="0"/>
        <a:ext cx="2158868" cy="737507"/>
      </dsp:txXfrm>
    </dsp:sp>
    <dsp:sp modelId="{BC31981D-1C03-4B0D-A906-55E928E0BAF9}">
      <dsp:nvSpPr>
        <dsp:cNvPr id="0" name=""/>
        <dsp:cNvSpPr/>
      </dsp:nvSpPr>
      <dsp:spPr>
        <a:xfrm>
          <a:off x="4858284" y="737507"/>
          <a:ext cx="1727094" cy="1597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Define your task and your expectation </a:t>
          </a:r>
          <a:endParaRPr lang="en-US" sz="1200" kern="1200" dirty="0"/>
        </a:p>
      </dsp:txBody>
      <dsp:txXfrm>
        <a:off x="4905086" y="784309"/>
        <a:ext cx="1633490" cy="1504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71D15-BAEC-45BB-8D79-C8BC8C310E0E}">
      <dsp:nvSpPr>
        <dsp:cNvPr id="0" name=""/>
        <dsp:cNvSpPr/>
      </dsp:nvSpPr>
      <dsp:spPr>
        <a:xfrm>
          <a:off x="461" y="84077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a:p>
      </dsp:txBody>
      <dsp:txXfrm rot="16200000">
        <a:off x="-777802" y="1619043"/>
        <a:ext cx="1953601" cy="397073"/>
      </dsp:txXfrm>
    </dsp:sp>
    <dsp:sp modelId="{026DE9BC-5C17-4E51-933F-7506FCD79CB4}">
      <dsp:nvSpPr>
        <dsp:cNvPr id="0" name=""/>
        <dsp:cNvSpPr/>
      </dsp:nvSpPr>
      <dsp:spPr>
        <a:xfrm>
          <a:off x="397534"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Be Proactive not reactive .</a:t>
          </a:r>
        </a:p>
        <a:p>
          <a:pPr lvl="0" algn="l" defTabSz="889000">
            <a:lnSpc>
              <a:spcPct val="90000"/>
            </a:lnSpc>
            <a:spcBef>
              <a:spcPct val="0"/>
            </a:spcBef>
            <a:spcAft>
              <a:spcPct val="35000"/>
            </a:spcAft>
          </a:pPr>
          <a:r>
            <a:rPr lang="en-US" sz="2000" kern="1200" dirty="0" smtClean="0"/>
            <a:t>Being Proactive is highly motivating </a:t>
          </a:r>
          <a:endParaRPr lang="en-US" sz="2000" kern="1200" dirty="0"/>
        </a:p>
      </dsp:txBody>
      <dsp:txXfrm>
        <a:off x="397534" y="840779"/>
        <a:ext cx="1479098" cy="2382440"/>
      </dsp:txXfrm>
    </dsp:sp>
    <dsp:sp modelId="{1C31B764-95A7-4974-B7AA-236714729488}">
      <dsp:nvSpPr>
        <dsp:cNvPr id="0" name=""/>
        <dsp:cNvSpPr/>
      </dsp:nvSpPr>
      <dsp:spPr>
        <a:xfrm>
          <a:off x="2055316" y="84077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a:p>
      </dsp:txBody>
      <dsp:txXfrm rot="16200000">
        <a:off x="1277052" y="1619043"/>
        <a:ext cx="1953601" cy="397073"/>
      </dsp:txXfrm>
    </dsp:sp>
    <dsp:sp modelId="{97D4F471-4CEC-4A02-BD37-358F729B7D9F}">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3637B-67CF-4012-8C8E-FE16E60D0BD1}">
      <dsp:nvSpPr>
        <dsp:cNvPr id="0" name=""/>
        <dsp:cNvSpPr/>
      </dsp:nvSpPr>
      <dsp:spPr>
        <a:xfrm>
          <a:off x="2452389"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Maintain a crisis Log </a:t>
          </a:r>
          <a:endParaRPr lang="en-US" sz="2000" kern="1200" dirty="0"/>
        </a:p>
      </dsp:txBody>
      <dsp:txXfrm>
        <a:off x="2452389" y="840779"/>
        <a:ext cx="1479098" cy="2382440"/>
      </dsp:txXfrm>
    </dsp:sp>
    <dsp:sp modelId="{D0915D99-7D6E-46F0-BE4A-D76A9B249FF2}">
      <dsp:nvSpPr>
        <dsp:cNvPr id="0" name=""/>
        <dsp:cNvSpPr/>
      </dsp:nvSpPr>
      <dsp:spPr>
        <a:xfrm>
          <a:off x="4110171" y="84077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a:p>
      </dsp:txBody>
      <dsp:txXfrm rot="16200000">
        <a:off x="3331907" y="1619043"/>
        <a:ext cx="1953601" cy="397073"/>
      </dsp:txXfrm>
    </dsp:sp>
    <dsp:sp modelId="{31ABD391-1F4F-404A-B19C-0B536F69861B}">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E2C54C-80FF-4901-9C46-898555E4F664}">
      <dsp:nvSpPr>
        <dsp:cNvPr id="0" name=""/>
        <dsp:cNvSpPr/>
      </dsp:nvSpPr>
      <dsp:spPr>
        <a:xfrm>
          <a:off x="4507244" y="8407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Prevent crisis by managing important but not urgent tasks on time. </a:t>
          </a:r>
          <a:endParaRPr lang="en-US" sz="2000" kern="1200" dirty="0"/>
        </a:p>
      </dsp:txBody>
      <dsp:txXfrm>
        <a:off x="4507244" y="840779"/>
        <a:ext cx="1479098" cy="238244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AFA22D5-0B29-4A04-81D2-2A07C5C37FFD}" type="datetimeFigureOut">
              <a:rPr lang="en-US" smtClean="0"/>
              <a:t>6/4/2018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9" y="4387137"/>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81701F9-ED57-4BD4-A283-5011935C441E}" type="slidenum">
              <a:rPr lang="en-US" smtClean="0"/>
              <a:t>‹#›</a:t>
            </a:fld>
            <a:endParaRPr lang="en-US"/>
          </a:p>
        </p:txBody>
      </p:sp>
    </p:spTree>
    <p:extLst>
      <p:ext uri="{BB962C8B-B14F-4D97-AF65-F5344CB8AC3E}">
        <p14:creationId xmlns:p14="http://schemas.microsoft.com/office/powerpoint/2010/main" val="384119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701F9-ED57-4BD4-A283-5011935C441E}" type="slidenum">
              <a:rPr lang="en-US" smtClean="0"/>
              <a:t>5</a:t>
            </a:fld>
            <a:endParaRPr lang="en-US"/>
          </a:p>
        </p:txBody>
      </p:sp>
    </p:spTree>
    <p:extLst>
      <p:ext uri="{BB962C8B-B14F-4D97-AF65-F5344CB8AC3E}">
        <p14:creationId xmlns:p14="http://schemas.microsoft.com/office/powerpoint/2010/main" val="391837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701F9-ED57-4BD4-A283-5011935C441E}" type="slidenum">
              <a:rPr lang="en-US" smtClean="0"/>
              <a:t>20</a:t>
            </a:fld>
            <a:endParaRPr lang="en-US"/>
          </a:p>
        </p:txBody>
      </p:sp>
    </p:spTree>
    <p:extLst>
      <p:ext uri="{BB962C8B-B14F-4D97-AF65-F5344CB8AC3E}">
        <p14:creationId xmlns:p14="http://schemas.microsoft.com/office/powerpoint/2010/main" val="255092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txBox="1">
            <a:spLocks/>
          </p:cNvSpPr>
          <p:nvPr userDrawn="1"/>
        </p:nvSpPr>
        <p:spPr bwMode="auto">
          <a:xfrm>
            <a:off x="8822457" y="6614013"/>
            <a:ext cx="157094" cy="153888"/>
          </a:xfrm>
          <a:prstGeom prst="rect">
            <a:avLst/>
          </a:prstGeom>
          <a:noFill/>
          <a:ln w="9525">
            <a:noFill/>
            <a:miter lim="800000"/>
            <a:headEnd/>
            <a:tailEnd/>
          </a:ln>
        </p:spPr>
        <p:txBody>
          <a:bodyPr wrap="none" lIns="0" tIns="0" rIns="0" bIns="0" anchor="ctr">
            <a:spAutoFit/>
          </a:bodyPr>
          <a:lstStyle/>
          <a:p>
            <a:pPr marL="0" algn="r" defTabSz="914400" rtl="0" eaLnBrk="1" latinLnBrk="0" hangingPunct="1">
              <a:defRPr/>
            </a:pPr>
            <a:fld id="{6856ECDB-1CEE-4F69-ADCA-557460F2116E}" type="slidenum">
              <a:rPr lang="en-US" sz="1000" kern="1200" smtClean="0">
                <a:solidFill>
                  <a:schemeClr val="tx2"/>
                </a:solidFill>
                <a:latin typeface="Arial" pitchFamily="34" charset="0"/>
                <a:ea typeface="+mn-ea"/>
                <a:cs typeface="Arial" pitchFamily="34" charset="0"/>
              </a:rPr>
              <a:pPr marL="0" algn="r" defTabSz="914400" rtl="0" eaLnBrk="1" latinLnBrk="0" hangingPunct="1">
                <a:defRPr/>
              </a:pPr>
              <a:t>‹#›</a:t>
            </a:fld>
            <a:endParaRPr lang="en-US" sz="1000" kern="1200" dirty="0">
              <a:solidFill>
                <a:schemeClr val="tx2"/>
              </a:solidFill>
              <a:latin typeface="Arial" pitchFamily="34" charset="0"/>
              <a:ea typeface="+mn-ea"/>
              <a:cs typeface="Arial" pitchFamily="34" charset="0"/>
            </a:endParaRPr>
          </a:p>
        </p:txBody>
      </p:sp>
      <p:sp>
        <p:nvSpPr>
          <p:cNvPr id="4" name="TextBox 20"/>
          <p:cNvSpPr txBox="1">
            <a:spLocks noChangeArrowheads="1"/>
          </p:cNvSpPr>
          <p:nvPr userDrawn="1"/>
        </p:nvSpPr>
        <p:spPr bwMode="gray">
          <a:xfrm>
            <a:off x="481013" y="6629401"/>
            <a:ext cx="2053447"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2014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64115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sp>
        <p:nvSpPr>
          <p:cNvPr id="1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7"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18"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1"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32"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33" name="Straight Connector 32"/>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15" hasCustomPrompt="1"/>
          </p:nvPr>
        </p:nvSpPr>
        <p:spPr bwMode="gray">
          <a:xfrm>
            <a:off x="4810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6" name="Text Placeholder 4"/>
          <p:cNvSpPr>
            <a:spLocks noGrp="1"/>
          </p:cNvSpPr>
          <p:nvPr>
            <p:ph type="body" sz="quarter" idx="16" hasCustomPrompt="1"/>
          </p:nvPr>
        </p:nvSpPr>
        <p:spPr bwMode="gray">
          <a:xfrm>
            <a:off x="47736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7" name="Text Placeholder 4"/>
          <p:cNvSpPr>
            <a:spLocks noGrp="1"/>
          </p:cNvSpPr>
          <p:nvPr>
            <p:ph type="body" sz="quarter" idx="17" hasCustomPrompt="1"/>
          </p:nvPr>
        </p:nvSpPr>
        <p:spPr bwMode="gray">
          <a:xfrm>
            <a:off x="4810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3</a:t>
            </a:r>
          </a:p>
        </p:txBody>
      </p:sp>
      <p:sp>
        <p:nvSpPr>
          <p:cNvPr id="38" name="Text Placeholder 4"/>
          <p:cNvSpPr>
            <a:spLocks noGrp="1"/>
          </p:cNvSpPr>
          <p:nvPr>
            <p:ph type="body" sz="quarter" idx="18" hasCustomPrompt="1"/>
          </p:nvPr>
        </p:nvSpPr>
        <p:spPr bwMode="gray">
          <a:xfrm>
            <a:off x="47736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4</a:t>
            </a:r>
          </a:p>
        </p:txBody>
      </p:sp>
      <p:cxnSp>
        <p:nvCxnSpPr>
          <p:cNvPr id="39" name="Straight Connector 38"/>
          <p:cNvCxnSpPr/>
          <p:nvPr userDrawn="1"/>
        </p:nvCxnSpPr>
        <p:spPr bwMode="gray">
          <a:xfrm>
            <a:off x="4810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47736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990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bwMode="gray">
          <a:xfrm>
            <a:off x="2438399"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1</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2" name="Text Placeholder 4"/>
          <p:cNvSpPr>
            <a:spLocks noGrp="1"/>
          </p:cNvSpPr>
          <p:nvPr>
            <p:ph type="body" sz="quarter" idx="19" hasCustomPrompt="1"/>
          </p:nvPr>
        </p:nvSpPr>
        <p:spPr bwMode="gray">
          <a:xfrm>
            <a:off x="6669087"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2</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hasCustomPrompt="1"/>
          </p:nvPr>
        </p:nvSpPr>
        <p:spPr bwMode="gray">
          <a:xfrm>
            <a:off x="2438399"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3</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hasCustomPrompt="1"/>
          </p:nvPr>
        </p:nvSpPr>
        <p:spPr bwMode="gray">
          <a:xfrm>
            <a:off x="6669087"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4</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400608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r>
              <a:rPr lang="en-US" smtClean="0"/>
              <a:t>Click icon to add table</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293363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r>
              <a:rPr lang="en-US" smtClean="0"/>
              <a:t>Click icon to add chart</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0949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366838" y="1527295"/>
            <a:ext cx="6729984"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dirty="0" smtClean="0"/>
              <a:t>Click to edit master title style</a:t>
            </a:r>
            <a:endParaRPr lang="en-US" dirty="0"/>
          </a:p>
        </p:txBody>
      </p:sp>
      <p:sp>
        <p:nvSpPr>
          <p:cNvPr id="9" name="TextBox 8"/>
          <p:cNvSpPr txBox="1">
            <a:spLocks noChangeArrowheads="1"/>
          </p:cNvSpPr>
          <p:nvPr userDrawn="1"/>
        </p:nvSpPr>
        <p:spPr bwMode="gray">
          <a:xfrm>
            <a:off x="1366839" y="3369513"/>
            <a:ext cx="6754811" cy="2446824"/>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2"/>
                </a:solidFill>
                <a:latin typeface="Arial" pitchFamily="34" charset="0"/>
                <a:cs typeface="Arial" pitchFamily="34" charset="0"/>
              </a:rPr>
              <a:t>Disclaimer </a:t>
            </a:r>
          </a:p>
          <a:p>
            <a:pPr algn="just">
              <a:spcBef>
                <a:spcPts val="600"/>
              </a:spcBef>
            </a:pP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or its subsidiaries. Any unauthorized use, disclosure or public dissemination of information contained herein is prohibited. Unless specifically noted,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Information contained in a presentation hosted or promoted by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is provided “as is” without warranty of any kind, either expressed or implied, including any warranty of merchantability or fitness for a particular purpose.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assumes no liability or responsibility for the contents of a presentation or the opinions expressed by the presenters. All expressions of opinion are subject to change without notice.</a:t>
            </a:r>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
        <p:nvSpPr>
          <p:cNvPr id="8" name="TextBox 20"/>
          <p:cNvSpPr txBox="1">
            <a:spLocks noChangeArrowheads="1"/>
          </p:cNvSpPr>
          <p:nvPr userDrawn="1"/>
        </p:nvSpPr>
        <p:spPr bwMode="gray">
          <a:xfrm>
            <a:off x="481013" y="6629401"/>
            <a:ext cx="2202526"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2017-18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373414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userDrawn="1"/>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6600" b="1" dirty="0" err="1" smtClean="0">
                <a:solidFill>
                  <a:schemeClr val="tx1"/>
                </a:solidFill>
                <a:latin typeface="Times New Roman" pitchFamily="18" charset="0"/>
                <a:cs typeface="Times New Roman" pitchFamily="18" charset="0"/>
              </a:rPr>
              <a:t>AD</a:t>
            </a:r>
            <a:r>
              <a:rPr lang="en-US" sz="15500" dirty="0" err="1" smtClean="0">
                <a:solidFill>
                  <a:srgbClr val="FF0000"/>
                </a:solidFill>
                <a:latin typeface="Wingdings 3" pitchFamily="18" charset="2"/>
                <a:cs typeface="Times New Roman" pitchFamily="18" charset="0"/>
              </a:rPr>
              <a:t>q</a:t>
            </a:r>
            <a:r>
              <a:rPr lang="en-US" sz="16600" b="1" dirty="0" err="1" smtClean="0">
                <a:solidFill>
                  <a:schemeClr val="tx1"/>
                </a:solidFill>
                <a:latin typeface="Times New Roman" pitchFamily="18" charset="0"/>
                <a:cs typeface="Times New Roman" pitchFamily="18" charset="0"/>
              </a:rPr>
              <a:t>IK</a:t>
            </a:r>
            <a:endParaRPr lang="en-US" sz="16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5285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C19EDDDC-8304-45BC-AF8D-AE838E42E119}" type="slidenum">
              <a:rPr lang="en-US"/>
              <a:pPr/>
              <a:t>‹#›</a:t>
            </a:fld>
            <a:endParaRPr lang="en-US"/>
          </a:p>
        </p:txBody>
      </p:sp>
    </p:spTree>
    <p:extLst>
      <p:ext uri="{BB962C8B-B14F-4D97-AF65-F5344CB8AC3E}">
        <p14:creationId xmlns:p14="http://schemas.microsoft.com/office/powerpoint/2010/main" val="369468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0CB6495-E236-431B-A0AA-13D5C6251F83}" type="slidenum">
              <a:rPr lang="en-US"/>
              <a:pPr/>
              <a:t>‹#›</a:t>
            </a:fld>
            <a:endParaRPr lang="en-US"/>
          </a:p>
        </p:txBody>
      </p:sp>
    </p:spTree>
    <p:extLst>
      <p:ext uri="{BB962C8B-B14F-4D97-AF65-F5344CB8AC3E}">
        <p14:creationId xmlns:p14="http://schemas.microsoft.com/office/powerpoint/2010/main" val="111358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7AC8412F-EC05-4BF6-B343-1933E347AB9C}" type="slidenum">
              <a:rPr lang="en-US"/>
              <a:pPr/>
              <a:t>‹#›</a:t>
            </a:fld>
            <a:endParaRPr lang="en-US"/>
          </a:p>
        </p:txBody>
      </p:sp>
    </p:spTree>
    <p:extLst>
      <p:ext uri="{BB962C8B-B14F-4D97-AF65-F5344CB8AC3E}">
        <p14:creationId xmlns:p14="http://schemas.microsoft.com/office/powerpoint/2010/main" val="37678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2017903-06B0-496A-A9B3-C34085896653}" type="slidenum">
              <a:rPr lang="en-US"/>
              <a:pPr/>
              <a:t>‹#›</a:t>
            </a:fld>
            <a:endParaRPr lang="en-US"/>
          </a:p>
        </p:txBody>
      </p:sp>
    </p:spTree>
    <p:extLst>
      <p:ext uri="{BB962C8B-B14F-4D97-AF65-F5344CB8AC3E}">
        <p14:creationId xmlns:p14="http://schemas.microsoft.com/office/powerpoint/2010/main" val="146552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27213" y="4053701"/>
            <a:ext cx="5511800"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27213" y="2184400"/>
            <a:ext cx="5511800"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smtClean="0"/>
              <a:t>Click to Edit Master Title Style</a:t>
            </a:r>
            <a:endParaRPr lang="en-US" dirty="0"/>
          </a:p>
        </p:txBody>
      </p:sp>
      <p:sp>
        <p:nvSpPr>
          <p:cNvPr id="5" name="TextBox 20"/>
          <p:cNvSpPr txBox="1">
            <a:spLocks noChangeArrowheads="1"/>
          </p:cNvSpPr>
          <p:nvPr userDrawn="1"/>
        </p:nvSpPr>
        <p:spPr bwMode="gray">
          <a:xfrm>
            <a:off x="481013" y="6629401"/>
            <a:ext cx="2202526"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2017-18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60174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2A157C5A-AEAF-4029-8091-3525D3D59A6D}" type="slidenum">
              <a:rPr lang="en-US"/>
              <a:pPr/>
              <a:t>‹#›</a:t>
            </a:fld>
            <a:endParaRPr lang="en-US"/>
          </a:p>
        </p:txBody>
      </p:sp>
    </p:spTree>
    <p:extLst>
      <p:ext uri="{BB962C8B-B14F-4D97-AF65-F5344CB8AC3E}">
        <p14:creationId xmlns:p14="http://schemas.microsoft.com/office/powerpoint/2010/main" val="98416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D4CBD045-DC11-4007-93B6-4A5AFB2477C7}" type="slidenum">
              <a:rPr kumimoji="0" lang="en-US" sz="1000" b="0" i="0" u="none" strike="noStrike" kern="1200" cap="none" spc="0" normalizeH="0" baseline="0" noProof="0" smtClean="0">
                <a:ln>
                  <a:noFill/>
                </a:ln>
                <a:solidFill>
                  <a:srgbClr val="6D6E71"/>
                </a:solidFill>
                <a:effectLst/>
                <a:uLnTx/>
                <a:uFillTx/>
                <a:latin typeface="Arial" pitchFamily="34" charset="0"/>
                <a:ea typeface="+mn-ea"/>
                <a:cs typeface="Arial"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smtClean="0">
              <a:ln>
                <a:noFill/>
              </a:ln>
              <a:solidFill>
                <a:srgbClr val="6D6E71"/>
              </a:solidFill>
              <a:effectLst/>
              <a:uLnTx/>
              <a:uFillTx/>
              <a:latin typeface="Arial" pitchFamily="34" charset="0"/>
              <a:ea typeface="+mn-ea"/>
              <a:cs typeface="Arial" pitchFamily="34" charset="0"/>
            </a:endParaRPr>
          </a:p>
        </p:txBody>
      </p:sp>
      <p:sp>
        <p:nvSpPr>
          <p:cNvPr id="3"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t>Copyright © 2014 ADVIK. All rights reserved.</a:t>
            </a:r>
          </a:p>
        </p:txBody>
      </p:sp>
    </p:spTree>
    <p:extLst>
      <p:ext uri="{BB962C8B-B14F-4D97-AF65-F5344CB8AC3E}">
        <p14:creationId xmlns:p14="http://schemas.microsoft.com/office/powerpoint/2010/main" val="2718758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t>Copyright © 2014 ADVIK. All rights reserved.</a:t>
            </a:r>
          </a:p>
        </p:txBody>
      </p:sp>
      <p:sp>
        <p:nvSpPr>
          <p:cNvPr id="3" name="Subtitle 2"/>
          <p:cNvSpPr>
            <a:spLocks noGrp="1"/>
          </p:cNvSpPr>
          <p:nvPr>
            <p:ph type="subTitle" idx="1"/>
          </p:nvPr>
        </p:nvSpPr>
        <p:spPr bwMode="gray">
          <a:xfrm>
            <a:off x="1827214" y="4053707"/>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4" y="2184404"/>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2902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0560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622643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81"/>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8120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9"/>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1" y="1971680"/>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132017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1839913" y="4067181"/>
            <a:ext cx="5524500"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9"/>
            <a:ext cx="5524500" cy="1231106"/>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6356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5"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2" name="Subtitle 2"/>
          <p:cNvSpPr>
            <a:spLocks noGrp="1"/>
          </p:cNvSpPr>
          <p:nvPr>
            <p:ph type="subTitle" idx="1"/>
          </p:nvPr>
        </p:nvSpPr>
        <p:spPr bwMode="gray">
          <a:xfrm>
            <a:off x="4926013" y="4295781"/>
            <a:ext cx="3781424"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6" y="1971677"/>
            <a:ext cx="3781424" cy="1846659"/>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110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8" name="Straight Connector 7"/>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91067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1839379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ntent 4">
    <p:spTree>
      <p:nvGrpSpPr>
        <p:cNvPr id="1" name=""/>
        <p:cNvGrpSpPr/>
        <p:nvPr/>
      </p:nvGrpSpPr>
      <p:grpSpPr>
        <a:xfrm>
          <a:off x="0" y="0"/>
          <a:ext cx="0" cy="0"/>
          <a:chOff x="0" y="0"/>
          <a:chExt cx="0" cy="0"/>
        </a:xfrm>
      </p:grpSpPr>
      <p:cxnSp>
        <p:nvCxnSpPr>
          <p:cNvPr id="12" name="Straight Connector 11"/>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4"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4"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471338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402"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6"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90"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4"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402"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6"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90"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4"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995230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6"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270083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6" y="1971679"/>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530330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TextBox 4"/>
          <p:cNvSpPr txBox="1">
            <a:spLocks noChangeArrowheads="1"/>
          </p:cNvSpPr>
          <p:nvPr/>
        </p:nvSpPr>
        <p:spPr bwMode="gray">
          <a:xfrm>
            <a:off x="1366838" y="3370263"/>
            <a:ext cx="67548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smtClean="0">
                <a:ln>
                  <a:noFill/>
                </a:ln>
                <a:solidFill>
                  <a:srgbClr val="6D6E71"/>
                </a:solidFill>
                <a:effectLst/>
                <a:uLnTx/>
                <a:uFillTx/>
                <a:latin typeface="Arial" pitchFamily="34" charset="0"/>
                <a:ea typeface="+mn-ea"/>
                <a:cs typeface="Arial" pitchFamily="34" charset="0"/>
              </a:rPr>
              <a:t>Disclaimer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smtClean="0">
                <a:ln>
                  <a:noFill/>
                </a:ln>
                <a:solidFill>
                  <a:srgbClr val="6D6E71"/>
                </a:solidFill>
                <a:effectLst/>
                <a:uLnTx/>
                <a:uFillTx/>
                <a:latin typeface="Arial" pitchFamily="34" charset="0"/>
                <a:ea typeface="+mn-ea"/>
                <a:cs typeface="Arial" pitchFamily="34" charset="0"/>
              </a:rPr>
              <a:t>Advik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Advik or its subsidiaries. Any unauthorized use, disclosure or public dissemination of information contained herein is prohibited. Unless specifically noted, Advik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Advik. Information contained in a presentation hosted or promoted by Advik is provided “as is” without warranty of any kind, either expressed or implied, including any warranty of merchantability or fitness for a particular purpose. Advik assumes no liability or responsibility for the contents of a presentation or the opinions expressed by the presenters. All expressions of opinion are subject to change without notice.</a:t>
            </a:r>
          </a:p>
        </p:txBody>
      </p:sp>
      <p:sp>
        <p:nvSpPr>
          <p:cNvPr id="6"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t>Copyright © 2014 ADVIK. All rights reserved.</a:t>
            </a:r>
          </a:p>
        </p:txBody>
      </p:sp>
      <p:sp>
        <p:nvSpPr>
          <p:cNvPr id="2" name="Title 1"/>
          <p:cNvSpPr>
            <a:spLocks noGrp="1"/>
          </p:cNvSpPr>
          <p:nvPr>
            <p:ph type="title"/>
          </p:nvPr>
        </p:nvSpPr>
        <p:spPr bwMode="gray">
          <a:xfrm>
            <a:off x="1366838" y="1527297"/>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41" y="2140175"/>
            <a:ext cx="6734627" cy="276999"/>
          </a:xfrm>
          <a:noFill/>
          <a:ln w="9525">
            <a:noFill/>
            <a:miter lim="800000"/>
            <a:headEnd/>
            <a:tailEnd/>
          </a:ln>
        </p:spPr>
        <p:txBody>
          <a:bodyPr/>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30795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txBox="1">
            <a:spLocks noChangeArrowheads="1"/>
          </p:cNvSpPr>
          <p:nvPr/>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600" b="1" i="0" u="none" strike="noStrike" kern="1200" cap="none" spc="0" normalizeH="0" baseline="0" noProof="0" dirty="0" smtClean="0">
                <a:ln>
                  <a:noFill/>
                </a:ln>
                <a:solidFill>
                  <a:prstClr val="black"/>
                </a:solidFill>
                <a:effectLst/>
                <a:uLnTx/>
                <a:uFillTx/>
                <a:latin typeface="Times New Roman" pitchFamily="18" charset="0"/>
                <a:ea typeface="+mj-ea"/>
                <a:cs typeface="Times New Roman" pitchFamily="18" charset="0"/>
              </a:rPr>
              <a:t>AD</a:t>
            </a:r>
            <a:r>
              <a:rPr kumimoji="0" lang="en-US" sz="15500" b="0" i="0" u="none" strike="noStrike" kern="1200" cap="none" spc="0" normalizeH="0" baseline="0" noProof="0" dirty="0" smtClean="0">
                <a:ln>
                  <a:noFill/>
                </a:ln>
                <a:solidFill>
                  <a:srgbClr val="FF0000"/>
                </a:solidFill>
                <a:effectLst/>
                <a:uLnTx/>
                <a:uFillTx/>
                <a:latin typeface="Wingdings 3" pitchFamily="18" charset="2"/>
                <a:ea typeface="+mj-ea"/>
                <a:cs typeface="Times New Roman" pitchFamily="18" charset="0"/>
              </a:rPr>
              <a:t>q</a:t>
            </a:r>
            <a:r>
              <a:rPr kumimoji="0" lang="en-US" sz="16600" b="1" i="0" u="none" strike="noStrike" kern="1200" cap="none" spc="0" normalizeH="0" baseline="0" noProof="0" dirty="0" smtClean="0">
                <a:ln>
                  <a:noFill/>
                </a:ln>
                <a:solidFill>
                  <a:prstClr val="black"/>
                </a:solidFill>
                <a:effectLst/>
                <a:uLnTx/>
                <a:uFillTx/>
                <a:latin typeface="Times New Roman" pitchFamily="18" charset="0"/>
                <a:ea typeface="+mj-ea"/>
                <a:cs typeface="Times New Roman" pitchFamily="18" charset="0"/>
              </a:rPr>
              <a:t>IK</a:t>
            </a:r>
            <a:endParaRPr kumimoji="0" lang="en-US" sz="166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063083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6/4/2018</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07784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4"/>
            <a:ext cx="7772400" cy="49244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5"/>
            <a:ext cx="3810000" cy="276999"/>
          </a:xfrm>
        </p:spPr>
        <p:txBody>
          <a:bodyPr/>
          <a:lstStyle/>
          <a:p>
            <a:pPr lvl="0"/>
            <a:r>
              <a:rPr lang="en-US" noProof="0" smtClean="0"/>
              <a:t>Click icon to add clip art</a:t>
            </a:r>
            <a:endParaRPr lang="en-US" noProof="0" dirty="0"/>
          </a:p>
        </p:txBody>
      </p:sp>
      <p:sp>
        <p:nvSpPr>
          <p:cNvPr id="4" name="Text Placeholder 3"/>
          <p:cNvSpPr>
            <a:spLocks noGrp="1"/>
          </p:cNvSpPr>
          <p:nvPr>
            <p:ph type="body" sz="half" idx="2"/>
          </p:nvPr>
        </p:nvSpPr>
        <p:spPr>
          <a:xfrm>
            <a:off x="4648200" y="1981204"/>
            <a:ext cx="381000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6/4/2018</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65598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6/4/2018</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7240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1013" y="1971679"/>
            <a:ext cx="8212137"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6/4/2018</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8857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1"/>
          <p:cNvSpPr>
            <a:spLocks noGrp="1"/>
          </p:cNvSpPr>
          <p:nvPr userDrawn="1">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414894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6/4/2018</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79484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5178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 name="Text Placeholder 4"/>
          <p:cNvSpPr>
            <a:spLocks noGrp="1"/>
          </p:cNvSpPr>
          <p:nvPr>
            <p:ph type="body" sz="quarter" idx="10" hasCustomPrompt="1"/>
          </p:nvPr>
        </p:nvSpPr>
        <p:spPr bwMode="gray">
          <a:xfrm>
            <a:off x="481012" y="1971675"/>
            <a:ext cx="8224838" cy="1846659"/>
          </a:xfrm>
        </p:spPr>
        <p:txBody>
          <a:bodyPr wrap="square">
            <a:spAutoFit/>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216395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r>
              <a:rPr lang="en-US" smtClean="0"/>
              <a:t>Click icon to add picture</a:t>
            </a:r>
            <a:endParaRPr lang="en-US" dirty="0"/>
          </a:p>
        </p:txBody>
      </p:sp>
      <p:sp>
        <p:nvSpPr>
          <p:cNvPr id="18" name="Text Placeholder 4"/>
          <p:cNvSpPr>
            <a:spLocks noGrp="1"/>
          </p:cNvSpPr>
          <p:nvPr>
            <p:ph type="body" sz="quarter" idx="19" hasCustomPrompt="1"/>
          </p:nvPr>
        </p:nvSpPr>
        <p:spPr bwMode="gray">
          <a:xfrm>
            <a:off x="4838700" y="1971675"/>
            <a:ext cx="3846512"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98612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39913" y="4067175"/>
            <a:ext cx="5524500"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39914" y="2200275"/>
            <a:ext cx="5524500" cy="1231106"/>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901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hasCustomPrompt="1"/>
          </p:nvPr>
        </p:nvSpPr>
        <p:spPr bwMode="gray">
          <a:xfrm>
            <a:off x="4926013" y="4295775"/>
            <a:ext cx="3781424"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itle 8"/>
          <p:cNvSpPr>
            <a:spLocks noGrp="1"/>
          </p:cNvSpPr>
          <p:nvPr>
            <p:ph type="title" hasCustomPrompt="1"/>
          </p:nvPr>
        </p:nvSpPr>
        <p:spPr bwMode="gray">
          <a:xfrm>
            <a:off x="4926014" y="1971675"/>
            <a:ext cx="3781424" cy="1846659"/>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814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6"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8" name="Straight Connector 7"/>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4130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711200"/>
            <a:ext cx="8212137"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481013" y="1971675"/>
            <a:ext cx="8212137"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marL="571500" marR="0" lvl="2" indent="-279400" algn="l" defTabSz="914400" rtl="0" eaLnBrk="1" fontAlgn="base" latinLnBrk="0" hangingPunct="1">
              <a:lnSpc>
                <a:spcPct val="100000"/>
              </a:lnSpc>
              <a:spcBef>
                <a:spcPts val="0"/>
              </a:spcBef>
              <a:spcAft>
                <a:spcPts val="0"/>
              </a:spcAft>
              <a:buClr>
                <a:schemeClr val="bg2"/>
              </a:buClr>
              <a:buSzPct val="90000"/>
              <a:buFont typeface="Arial" pitchFamily="34" charset="0"/>
              <a:buChar char="–"/>
              <a:tabLst/>
              <a:defRPr/>
            </a:pPr>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9" name="Slide Number Placeholder 5"/>
          <p:cNvSpPr txBox="1">
            <a:spLocks/>
          </p:cNvSpPr>
          <p:nvPr/>
        </p:nvSpPr>
        <p:spPr bwMode="auto">
          <a:xfrm>
            <a:off x="8822457" y="6614013"/>
            <a:ext cx="157094" cy="153888"/>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000" smtClean="0">
                <a:solidFill>
                  <a:schemeClr val="tx2"/>
                </a:solidFill>
                <a:latin typeface="Arial" pitchFamily="34" charset="0"/>
                <a:cs typeface="Arial" pitchFamily="34" charset="0"/>
              </a:rPr>
              <a:pPr algn="r">
                <a:defRPr/>
              </a:pPr>
              <a:t>‹#›</a:t>
            </a:fld>
            <a:endParaRPr lang="en-US" sz="1000" dirty="0">
              <a:solidFill>
                <a:schemeClr val="tx2"/>
              </a:solidFill>
              <a:latin typeface="Arial" pitchFamily="34" charset="0"/>
              <a:cs typeface="Arial" pitchFamily="34" charset="0"/>
            </a:endParaRPr>
          </a:p>
        </p:txBody>
      </p:sp>
      <p:sp>
        <p:nvSpPr>
          <p:cNvPr id="6" name="Rectangle 2"/>
          <p:cNvSpPr txBox="1">
            <a:spLocks noChangeArrowheads="1"/>
          </p:cNvSpPr>
          <p:nvPr userDrawn="1"/>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dirty="0" err="1" smtClean="0">
                <a:solidFill>
                  <a:schemeClr val="tx1"/>
                </a:solidFill>
                <a:latin typeface="Times New Roman" pitchFamily="18" charset="0"/>
                <a:cs typeface="Times New Roman" pitchFamily="18" charset="0"/>
              </a:rPr>
              <a:t>AD</a:t>
            </a:r>
            <a:r>
              <a:rPr lang="en-US" sz="2800" dirty="0" err="1" smtClean="0">
                <a:solidFill>
                  <a:srgbClr val="FF0000"/>
                </a:solidFill>
                <a:latin typeface="Wingdings 3" pitchFamily="18" charset="2"/>
                <a:cs typeface="Times New Roman" pitchFamily="18" charset="0"/>
              </a:rPr>
              <a:t>q</a:t>
            </a:r>
            <a:r>
              <a:rPr lang="en-US" sz="3200" b="1" dirty="0" err="1" smtClean="0">
                <a:solidFill>
                  <a:schemeClr val="tx1"/>
                </a:solidFill>
                <a:latin typeface="Times New Roman" pitchFamily="18" charset="0"/>
                <a:cs typeface="Times New Roman" pitchFamily="18" charset="0"/>
              </a:rPr>
              <a:t>IK</a:t>
            </a:r>
            <a:endParaRPr lang="en-US" sz="3200" b="1" dirty="0">
              <a:solidFill>
                <a:schemeClr val="tx1"/>
              </a:solidFill>
              <a:latin typeface="Times New Roman" pitchFamily="18" charset="0"/>
              <a:cs typeface="Times New Roman" pitchFamily="18" charset="0"/>
            </a:endParaRPr>
          </a:p>
        </p:txBody>
      </p:sp>
      <p:sp>
        <p:nvSpPr>
          <p:cNvPr id="10" name="Rectangle 9"/>
          <p:cNvSpPr/>
          <p:nvPr userDrawn="1"/>
        </p:nvSpPr>
        <p:spPr>
          <a:xfrm>
            <a:off x="-6927" y="76200"/>
            <a:ext cx="6019800" cy="190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591300"/>
            <a:ext cx="8534400" cy="1766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024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lang="en-US" sz="3200" b="1" kern="1200" dirty="0" smtClean="0">
          <a:solidFill>
            <a:schemeClr val="tx2"/>
          </a:solidFill>
          <a:latin typeface="Arial" pitchFamily="34" charset="0"/>
          <a:ea typeface="+mj-ea"/>
          <a:cs typeface="Arial" pitchFamily="34" charset="0"/>
        </a:defRPr>
      </a:lvl1pPr>
    </p:titleStyle>
    <p:body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711200"/>
            <a:ext cx="8212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205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3208EE-9F2F-46EE-858B-3C207D441EC6}" type="slidenum">
              <a:rPr kumimoji="0" lang="en-US" sz="1000" b="0" i="0" u="none" strike="noStrike" kern="1200" cap="none" spc="0" normalizeH="0" baseline="0" noProof="0" smtClean="0">
                <a:ln>
                  <a:noFill/>
                </a:ln>
                <a:solidFill>
                  <a:srgbClr val="6D6E7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smtClean="0">
              <a:ln>
                <a:noFill/>
              </a:ln>
              <a:solidFill>
                <a:srgbClr val="6D6E7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j-ea"/>
                <a:cs typeface="Times New Roman" pitchFamily="18" charset="0"/>
              </a:rPr>
              <a:t>AD</a:t>
            </a:r>
            <a:r>
              <a:rPr kumimoji="0" lang="en-US" sz="2800" b="0" i="0" u="none" strike="noStrike" kern="1200" cap="none" spc="0" normalizeH="0" baseline="0" noProof="0" dirty="0" smtClean="0">
                <a:ln>
                  <a:noFill/>
                </a:ln>
                <a:solidFill>
                  <a:srgbClr val="FF0000"/>
                </a:solidFill>
                <a:effectLst/>
                <a:uLnTx/>
                <a:uFillTx/>
                <a:latin typeface="Wingdings 3" pitchFamily="18" charset="2"/>
                <a:ea typeface="+mj-ea"/>
                <a:cs typeface="Times New Roman" pitchFamily="18" charset="0"/>
              </a:rPr>
              <a:t>q</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j-ea"/>
                <a:cs typeface="Times New Roman" pitchFamily="18" charset="0"/>
              </a:rPr>
              <a:t>IK</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endParaRPr>
          </a:p>
        </p:txBody>
      </p:sp>
      <p:sp>
        <p:nvSpPr>
          <p:cNvPr id="10" name="Rectangle 9"/>
          <p:cNvSpPr/>
          <p:nvPr/>
        </p:nvSpPr>
        <p:spPr>
          <a:xfrm>
            <a:off x="-6350" y="76200"/>
            <a:ext cx="6019800" cy="190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0" y="6591300"/>
            <a:ext cx="8534400" cy="176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0571370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txStyles>
    <p:titleStyle>
      <a:lvl1pPr algn="l" defTabSz="912813"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defTabSz="912813" rtl="0" eaLnBrk="1" fontAlgn="base" hangingPunct="1">
        <a:spcBef>
          <a:spcPct val="0"/>
        </a:spcBef>
        <a:spcAft>
          <a:spcPct val="0"/>
        </a:spcAft>
        <a:defRPr sz="3200" b="1">
          <a:solidFill>
            <a:schemeClr val="tx2"/>
          </a:solidFill>
          <a:latin typeface="Arial" pitchFamily="34" charset="0"/>
          <a:cs typeface="Arial" pitchFamily="34" charset="0"/>
        </a:defRPr>
      </a:lvl2pPr>
      <a:lvl3pPr algn="l" defTabSz="912813" rtl="0" eaLnBrk="1" fontAlgn="base" hangingPunct="1">
        <a:spcBef>
          <a:spcPct val="0"/>
        </a:spcBef>
        <a:spcAft>
          <a:spcPct val="0"/>
        </a:spcAft>
        <a:defRPr sz="3200" b="1">
          <a:solidFill>
            <a:schemeClr val="tx2"/>
          </a:solidFill>
          <a:latin typeface="Arial" pitchFamily="34" charset="0"/>
          <a:cs typeface="Arial" pitchFamily="34" charset="0"/>
        </a:defRPr>
      </a:lvl3pPr>
      <a:lvl4pPr algn="l" defTabSz="912813" rtl="0" eaLnBrk="1" fontAlgn="base" hangingPunct="1">
        <a:spcBef>
          <a:spcPct val="0"/>
        </a:spcBef>
        <a:spcAft>
          <a:spcPct val="0"/>
        </a:spcAft>
        <a:defRPr sz="3200" b="1">
          <a:solidFill>
            <a:schemeClr val="tx2"/>
          </a:solidFill>
          <a:latin typeface="Arial" pitchFamily="34" charset="0"/>
          <a:cs typeface="Arial" pitchFamily="34" charset="0"/>
        </a:defRPr>
      </a:lvl4pPr>
      <a:lvl5pPr algn="l" defTabSz="912813" rtl="0" eaLnBrk="1" fontAlgn="base" hangingPunct="1">
        <a:spcBef>
          <a:spcPct val="0"/>
        </a:spcBef>
        <a:spcAft>
          <a:spcPct val="0"/>
        </a:spcAft>
        <a:defRPr sz="3200" b="1">
          <a:solidFill>
            <a:schemeClr val="tx2"/>
          </a:solidFill>
          <a:latin typeface="Arial" pitchFamily="34" charset="0"/>
          <a:cs typeface="Arial" pitchFamily="34" charset="0"/>
        </a:defRPr>
      </a:lvl5pPr>
      <a:lvl6pPr marL="457200" algn="l" defTabSz="912813" rtl="0" eaLnBrk="1" fontAlgn="base" hangingPunct="1">
        <a:spcBef>
          <a:spcPct val="0"/>
        </a:spcBef>
        <a:spcAft>
          <a:spcPct val="0"/>
        </a:spcAft>
        <a:defRPr sz="3200" b="1">
          <a:solidFill>
            <a:schemeClr val="tx2"/>
          </a:solidFill>
          <a:latin typeface="Arial" pitchFamily="34" charset="0"/>
          <a:cs typeface="Arial" pitchFamily="34" charset="0"/>
        </a:defRPr>
      </a:lvl6pPr>
      <a:lvl7pPr marL="914400" algn="l" defTabSz="912813" rtl="0" eaLnBrk="1" fontAlgn="base" hangingPunct="1">
        <a:spcBef>
          <a:spcPct val="0"/>
        </a:spcBef>
        <a:spcAft>
          <a:spcPct val="0"/>
        </a:spcAft>
        <a:defRPr sz="3200" b="1">
          <a:solidFill>
            <a:schemeClr val="tx2"/>
          </a:solidFill>
          <a:latin typeface="Arial" pitchFamily="34" charset="0"/>
          <a:cs typeface="Arial" pitchFamily="34" charset="0"/>
        </a:defRPr>
      </a:lvl7pPr>
      <a:lvl8pPr marL="1371600" algn="l" defTabSz="912813" rtl="0" eaLnBrk="1" fontAlgn="base" hangingPunct="1">
        <a:spcBef>
          <a:spcPct val="0"/>
        </a:spcBef>
        <a:spcAft>
          <a:spcPct val="0"/>
        </a:spcAft>
        <a:defRPr sz="3200" b="1">
          <a:solidFill>
            <a:schemeClr val="tx2"/>
          </a:solidFill>
          <a:latin typeface="Arial" pitchFamily="34" charset="0"/>
          <a:cs typeface="Arial" pitchFamily="34" charset="0"/>
        </a:defRPr>
      </a:lvl8pPr>
      <a:lvl9pPr marL="1828800" algn="l" defTabSz="912813" rtl="0" eaLnBrk="1" fontAlgn="base" hangingPunct="1">
        <a:spcBef>
          <a:spcPct val="0"/>
        </a:spcBef>
        <a:spcAft>
          <a:spcPct val="0"/>
        </a:spcAft>
        <a:defRPr sz="3200" b="1">
          <a:solidFill>
            <a:schemeClr val="tx2"/>
          </a:solidFill>
          <a:latin typeface="Arial" pitchFamily="34" charset="0"/>
          <a:cs typeface="Arial" pitchFamily="34" charset="0"/>
        </a:defRPr>
      </a:lvl9pPr>
    </p:titleStyle>
    <p:bodyStyle>
      <a:lvl1pPr marL="288925" indent="-288925" algn="l" defTabSz="912813" rtl="0" eaLnBrk="1" fontAlgn="base" hangingPunct="1">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4163" indent="-284163" algn="l" defTabSz="912813" rtl="0" eaLnBrk="1" fontAlgn="base" hangingPunct="1">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pitchFamily="34" charset="0"/>
        </a:defRPr>
      </a:lvl2pPr>
      <a:lvl3pPr marL="569913" indent="-277813" algn="l" defTabSz="912813" rtl="0" eaLnBrk="1" fontAlgn="base" hangingPunct="1">
        <a:spcBef>
          <a:spcPct val="0"/>
        </a:spcBef>
        <a:spcAft>
          <a:spcPct val="0"/>
        </a:spcAft>
        <a:buClr>
          <a:schemeClr val="bg2"/>
        </a:buClr>
        <a:buSzPct val="90000"/>
        <a:buFont typeface="Arial" charset="0"/>
        <a:buChar char="–"/>
        <a:defRPr lang="en-US" kern="1200" dirty="0">
          <a:solidFill>
            <a:schemeClr val="tx1"/>
          </a:solidFill>
          <a:latin typeface="Arial" pitchFamily="34" charset="0"/>
          <a:ea typeface="+mn-ea"/>
          <a:cs typeface="Arial" pitchFamily="34" charset="0"/>
        </a:defRPr>
      </a:lvl3pPr>
      <a:lvl4pPr marL="849313" indent="-277813" algn="l" defTabSz="912813" rtl="0" eaLnBrk="1" fontAlgn="base" hangingPunct="1">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pitchFamily="34" charset="0"/>
        </a:defRPr>
      </a:lvl4pPr>
      <a:lvl5pPr marL="1135063" indent="-284163" algn="l" defTabSz="931863" rtl="0" eaLnBrk="1" fontAlgn="base" hangingPunct="1">
        <a:spcBef>
          <a:spcPct val="0"/>
        </a:spcBef>
        <a:spcAft>
          <a:spcPct val="0"/>
        </a:spcAft>
        <a:buClr>
          <a:schemeClr val="bg2"/>
        </a:buClr>
        <a:buSzPct val="70000"/>
        <a:buFont typeface="Arial" charset="0"/>
        <a:buChar char="–"/>
        <a:defRPr lang="en-US" kern="1200" dirty="0">
          <a:solidFill>
            <a:schemeClr val="tx1"/>
          </a:solidFill>
          <a:latin typeface="Arial" pitchFamily="34" charset="0"/>
          <a:ea typeface="+mn-ea"/>
          <a:cs typeface="Arial" pitchFamily="34" charset="0"/>
        </a:defRPr>
      </a:lvl5pPr>
      <a:lvl6pPr marL="1371566" indent="-241294" algn="l" defTabSz="914377"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11.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wmf"/><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wmf"/><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wmf"/><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533400"/>
            <a:ext cx="8224837" cy="492443"/>
          </a:xfrm>
        </p:spPr>
        <p:txBody>
          <a:bodyPr/>
          <a:lstStyle/>
          <a:p>
            <a:pPr algn="ctr"/>
            <a:r>
              <a:rPr lang="en-US" dirty="0" smtClean="0">
                <a:latin typeface="Calibri" panose="020F0502020204030204" pitchFamily="34" charset="0"/>
              </a:rPr>
              <a:t>Time Management </a:t>
            </a:r>
            <a:endParaRPr lang="en-US" dirty="0">
              <a:latin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75" y="2438400"/>
            <a:ext cx="6385710" cy="3657600"/>
          </a:xfrm>
          <a:prstGeom prst="rect">
            <a:avLst/>
          </a:prstGeom>
        </p:spPr>
      </p:pic>
      <p:sp>
        <p:nvSpPr>
          <p:cNvPr id="3" name="Rectangle 2"/>
          <p:cNvSpPr/>
          <p:nvPr/>
        </p:nvSpPr>
        <p:spPr>
          <a:xfrm>
            <a:off x="5486400" y="2438400"/>
            <a:ext cx="33528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Faculty : Mr. Yashwant Patil </a:t>
            </a:r>
          </a:p>
          <a:p>
            <a:pPr algn="ctr"/>
            <a:r>
              <a:rPr lang="en-US" dirty="0" smtClean="0"/>
              <a:t>GM – H R</a:t>
            </a:r>
            <a:endParaRPr lang="en-US" dirty="0"/>
          </a:p>
        </p:txBody>
      </p:sp>
    </p:spTree>
    <p:extLst>
      <p:ext uri="{BB962C8B-B14F-4D97-AF65-F5344CB8AC3E}">
        <p14:creationId xmlns:p14="http://schemas.microsoft.com/office/powerpoint/2010/main" val="162917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743200" y="312738"/>
            <a:ext cx="2146742"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Hints to Find Goals</a:t>
            </a:r>
            <a:endParaRPr lang="en-US" dirty="0"/>
          </a:p>
        </p:txBody>
      </p:sp>
      <p:pic>
        <p:nvPicPr>
          <p:cNvPr id="7" name="Picture 4" descr="PE0146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0" y="162362"/>
            <a:ext cx="1411288"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2764670141"/>
              </p:ext>
            </p:extLst>
          </p:nvPr>
        </p:nvGraphicFramePr>
        <p:xfrm>
          <a:off x="155574" y="1752600"/>
          <a:ext cx="8836026" cy="3200400"/>
        </p:xfrm>
        <a:graphic>
          <a:graphicData uri="http://schemas.openxmlformats.org/drawingml/2006/table">
            <a:tbl>
              <a:tblPr firstRow="1" bandRow="1">
                <a:tableStyleId>{F5AB1C69-6EDB-4FF4-983F-18BD219EF322}</a:tableStyleId>
              </a:tblPr>
              <a:tblGrid>
                <a:gridCol w="4418013">
                  <a:extLst>
                    <a:ext uri="{9D8B030D-6E8A-4147-A177-3AD203B41FA5}">
                      <a16:colId xmlns:a16="http://schemas.microsoft.com/office/drawing/2014/main" val="4179336018"/>
                    </a:ext>
                  </a:extLst>
                </a:gridCol>
                <a:gridCol w="4418013">
                  <a:extLst>
                    <a:ext uri="{9D8B030D-6E8A-4147-A177-3AD203B41FA5}">
                      <a16:colId xmlns:a16="http://schemas.microsoft.com/office/drawing/2014/main" val="1976462648"/>
                    </a:ext>
                  </a:extLst>
                </a:gridCol>
              </a:tblGrid>
              <a:tr h="887240">
                <a:tc>
                  <a:txBody>
                    <a:bodyPr/>
                    <a:lstStyle/>
                    <a:p>
                      <a:r>
                        <a:rPr lang="en-US" dirty="0" smtClean="0"/>
                        <a:t>1. What do you want to accomplish </a:t>
                      </a:r>
                      <a:endParaRPr lang="en-US" dirty="0"/>
                    </a:p>
                  </a:txBody>
                  <a:tcPr/>
                </a:tc>
                <a:tc>
                  <a:txBody>
                    <a:bodyPr/>
                    <a:lstStyle/>
                    <a:p>
                      <a:r>
                        <a:rPr lang="en-US" dirty="0" smtClean="0"/>
                        <a:t>2.Long Term</a:t>
                      </a:r>
                      <a:r>
                        <a:rPr lang="en-US" baseline="0" dirty="0" smtClean="0"/>
                        <a:t> Goals</a:t>
                      </a:r>
                      <a:endParaRPr lang="en-US" dirty="0"/>
                    </a:p>
                  </a:txBody>
                  <a:tcPr/>
                </a:tc>
                <a:extLst>
                  <a:ext uri="{0D108BD9-81ED-4DB2-BD59-A6C34878D82A}">
                    <a16:rowId xmlns:a16="http://schemas.microsoft.com/office/drawing/2014/main" val="2333997003"/>
                  </a:ext>
                </a:extLst>
              </a:tr>
              <a:tr h="1156580">
                <a:tc>
                  <a:txBody>
                    <a:bodyPr/>
                    <a:lstStyle/>
                    <a:p>
                      <a:r>
                        <a:rPr lang="en-US" dirty="0" smtClean="0"/>
                        <a:t>3.Dreams /Ambitions</a:t>
                      </a:r>
                      <a:endParaRPr lang="en-US" dirty="0"/>
                    </a:p>
                  </a:txBody>
                  <a:tcPr/>
                </a:tc>
                <a:tc>
                  <a:txBody>
                    <a:bodyPr/>
                    <a:lstStyle/>
                    <a:p>
                      <a:r>
                        <a:rPr lang="en-US" dirty="0" smtClean="0"/>
                        <a:t>4.Work Goals </a:t>
                      </a:r>
                      <a:endParaRPr lang="en-US" dirty="0"/>
                    </a:p>
                  </a:txBody>
                  <a:tcPr/>
                </a:tc>
                <a:extLst>
                  <a:ext uri="{0D108BD9-81ED-4DB2-BD59-A6C34878D82A}">
                    <a16:rowId xmlns:a16="http://schemas.microsoft.com/office/drawing/2014/main" val="2273254881"/>
                  </a:ext>
                </a:extLst>
              </a:tr>
              <a:tr h="1156580">
                <a:tc gridSpan="2">
                  <a:txBody>
                    <a:bodyPr/>
                    <a:lstStyle/>
                    <a:p>
                      <a:pPr algn="ctr"/>
                      <a:r>
                        <a:rPr lang="en-US" dirty="0" smtClean="0"/>
                        <a:t>5.Professional Goals </a:t>
                      </a:r>
                      <a:endParaRPr lang="en-US" dirty="0"/>
                    </a:p>
                  </a:txBody>
                  <a:tcPr/>
                </a:tc>
                <a:tc hMerge="1">
                  <a:txBody>
                    <a:bodyPr/>
                    <a:lstStyle/>
                    <a:p>
                      <a:endParaRPr lang="en-US" dirty="0"/>
                    </a:p>
                  </a:txBody>
                  <a:tcPr/>
                </a:tc>
                <a:extLst>
                  <a:ext uri="{0D108BD9-81ED-4DB2-BD59-A6C34878D82A}">
                    <a16:rowId xmlns:a16="http://schemas.microsoft.com/office/drawing/2014/main" val="4087253708"/>
                  </a:ext>
                </a:extLst>
              </a:tr>
            </a:tbl>
          </a:graphicData>
        </a:graphic>
      </p:graphicFrame>
    </p:spTree>
    <p:extLst>
      <p:ext uri="{BB962C8B-B14F-4D97-AF65-F5344CB8AC3E}">
        <p14:creationId xmlns:p14="http://schemas.microsoft.com/office/powerpoint/2010/main" val="40533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2553007"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3</a:t>
            </a:r>
            <a:r>
              <a:rPr lang="en-US" altLang="en-US" dirty="0" smtClean="0"/>
              <a:t>.Use a Planning Tool  </a:t>
            </a:r>
            <a:endParaRPr lang="en-US" dirty="0"/>
          </a:p>
        </p:txBody>
      </p:sp>
      <p:sp>
        <p:nvSpPr>
          <p:cNvPr id="6" name="Rectangle 5"/>
          <p:cNvSpPr/>
          <p:nvPr/>
        </p:nvSpPr>
        <p:spPr>
          <a:xfrm>
            <a:off x="1149531" y="3402916"/>
            <a:ext cx="2005677"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4</a:t>
            </a:r>
            <a:r>
              <a:rPr lang="en-US" altLang="en-US" dirty="0" smtClean="0">
                <a:solidFill>
                  <a:schemeClr val="dk1"/>
                </a:solidFill>
              </a:rPr>
              <a:t>. Get Organized </a:t>
            </a:r>
            <a:endParaRPr lang="en-US" dirty="0">
              <a:solidFill>
                <a:schemeClr val="dk1"/>
              </a:solidFill>
            </a:endParaRPr>
          </a:p>
        </p:txBody>
      </p:sp>
      <p:graphicFrame>
        <p:nvGraphicFramePr>
          <p:cNvPr id="2" name="Diagram 1"/>
          <p:cNvGraphicFramePr/>
          <p:nvPr>
            <p:extLst>
              <p:ext uri="{D42A27DB-BD31-4B8C-83A1-F6EECF244321}">
                <p14:modId xmlns:p14="http://schemas.microsoft.com/office/powerpoint/2010/main" val="3522521935"/>
              </p:ext>
            </p:extLst>
          </p:nvPr>
        </p:nvGraphicFramePr>
        <p:xfrm>
          <a:off x="4267200" y="474952"/>
          <a:ext cx="4876800" cy="314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228600" y="4038600"/>
            <a:ext cx="3124200" cy="2007284"/>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r>
              <a:rPr lang="en-US" dirty="0" smtClean="0">
                <a:solidFill>
                  <a:schemeClr val="tx1"/>
                </a:solidFill>
                <a:latin typeface="Calibri" panose="020F0502020204030204" pitchFamily="34" charset="0"/>
              </a:rPr>
              <a:t>1. Sort your Things under three tag “Keep” , Give Away “ and “Toss:</a:t>
            </a:r>
            <a:endParaRPr lang="en-US" dirty="0">
              <a:solidFill>
                <a:schemeClr val="tx1"/>
              </a:solidFill>
              <a:latin typeface="Calibri" panose="020F0502020204030204" pitchFamily="34" charset="0"/>
            </a:endParaRPr>
          </a:p>
        </p:txBody>
      </p:sp>
      <p:sp>
        <p:nvSpPr>
          <p:cNvPr id="8" name="Rounded Rectangle 7"/>
          <p:cNvSpPr/>
          <p:nvPr/>
        </p:nvSpPr>
        <p:spPr>
          <a:xfrm>
            <a:off x="5486400" y="4038600"/>
            <a:ext cx="3276600" cy="200728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dirty="0" smtClean="0">
                <a:latin typeface="Calibri" panose="020F0502020204030204" pitchFamily="34" charset="0"/>
              </a:rPr>
              <a:t>Toss – </a:t>
            </a:r>
            <a:r>
              <a:rPr lang="en-US" dirty="0" smtClean="0">
                <a:latin typeface="Calibri" panose="020F0502020204030204" pitchFamily="34" charset="0"/>
              </a:rPr>
              <a:t>discard</a:t>
            </a:r>
            <a:r>
              <a:rPr lang="en-US" dirty="0" smtClean="0">
                <a:latin typeface="Calibri" panose="020F0502020204030204" pitchFamily="34" charset="0"/>
              </a:rPr>
              <a:t> items immediately</a:t>
            </a:r>
          </a:p>
          <a:p>
            <a:pPr marL="285750" indent="-285750">
              <a:buFont typeface="Arial" panose="020B0604020202020204" pitchFamily="34" charset="0"/>
              <a:buChar char="•"/>
            </a:pPr>
            <a:r>
              <a:rPr lang="en-US" dirty="0" smtClean="0">
                <a:latin typeface="Calibri" panose="020F0502020204030204" pitchFamily="34" charset="0"/>
              </a:rPr>
              <a:t>Give Away Box- Items you want to sell , delegate or discontinue </a:t>
            </a:r>
          </a:p>
          <a:p>
            <a:pPr marL="285750" indent="-285750">
              <a:buFont typeface="Arial" panose="020B0604020202020204" pitchFamily="34" charset="0"/>
              <a:buChar char="•"/>
            </a:pPr>
            <a:r>
              <a:rPr lang="en-US" dirty="0" smtClean="0">
                <a:latin typeface="Calibri" panose="020F0502020204030204" pitchFamily="34" charset="0"/>
              </a:rPr>
              <a:t>Keep – To handle information carefully </a:t>
            </a:r>
            <a:r>
              <a:rPr lang="en-US" dirty="0" smtClean="0">
                <a:latin typeface="Calibri" panose="020F0502020204030204" pitchFamily="34" charset="0"/>
              </a:rPr>
              <a:t> </a:t>
            </a:r>
            <a:endParaRPr lang="en-US" dirty="0">
              <a:latin typeface="Calibri" panose="020F0502020204030204" pitchFamily="34" charset="0"/>
            </a:endParaRPr>
          </a:p>
        </p:txBody>
      </p:sp>
      <p:sp>
        <p:nvSpPr>
          <p:cNvPr id="7" name="Right Arrow 6"/>
          <p:cNvSpPr/>
          <p:nvPr/>
        </p:nvSpPr>
        <p:spPr>
          <a:xfrm>
            <a:off x="3862614" y="4775542"/>
            <a:ext cx="1143000" cy="533400"/>
          </a:xfrm>
          <a:prstGeom prst="rightArrow">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558" y="876710"/>
            <a:ext cx="3622056" cy="1953069"/>
          </a:xfrm>
          <a:prstGeom prst="rect">
            <a:avLst/>
          </a:prstGeom>
        </p:spPr>
      </p:pic>
    </p:spTree>
    <p:extLst>
      <p:ext uri="{BB962C8B-B14F-4D97-AF65-F5344CB8AC3E}">
        <p14:creationId xmlns:p14="http://schemas.microsoft.com/office/powerpoint/2010/main" val="41943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Graphic spid="2" grpId="0">
        <p:bldAsOne/>
      </p:bldGraphic>
      <p:bldP spid="3" grpId="0" animBg="1"/>
      <p:bldP spid="8"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3942105"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5.Schedule your time appropriately   </a:t>
            </a:r>
            <a:endParaRPr lang="en-US" dirty="0"/>
          </a:p>
        </p:txBody>
      </p:sp>
      <p:sp>
        <p:nvSpPr>
          <p:cNvPr id="6" name="Rectangle 5"/>
          <p:cNvSpPr/>
          <p:nvPr/>
        </p:nvSpPr>
        <p:spPr>
          <a:xfrm>
            <a:off x="381000" y="3616653"/>
            <a:ext cx="3724096"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6</a:t>
            </a:r>
            <a:r>
              <a:rPr lang="en-US" altLang="en-US" dirty="0" smtClean="0">
                <a:solidFill>
                  <a:schemeClr val="dk1"/>
                </a:solidFill>
              </a:rPr>
              <a:t>. </a:t>
            </a:r>
            <a:r>
              <a:rPr lang="en-US" altLang="en-US" dirty="0" smtClean="0"/>
              <a:t>Delegate : Get help from others</a:t>
            </a:r>
            <a:r>
              <a:rPr lang="en-US" altLang="en-US" dirty="0" smtClean="0">
                <a:solidFill>
                  <a:schemeClr val="dk1"/>
                </a:solidFill>
              </a:rPr>
              <a:t> </a:t>
            </a:r>
            <a:endParaRPr lang="en-US" dirty="0">
              <a:solidFill>
                <a:schemeClr val="dk1"/>
              </a:solidFill>
            </a:endParaRPr>
          </a:p>
        </p:txBody>
      </p:sp>
      <p:graphicFrame>
        <p:nvGraphicFramePr>
          <p:cNvPr id="2" name="Diagram 1"/>
          <p:cNvGraphicFramePr/>
          <p:nvPr>
            <p:extLst>
              <p:ext uri="{D42A27DB-BD31-4B8C-83A1-F6EECF244321}">
                <p14:modId xmlns:p14="http://schemas.microsoft.com/office/powerpoint/2010/main" val="2643860826"/>
              </p:ext>
            </p:extLst>
          </p:nvPr>
        </p:nvGraphicFramePr>
        <p:xfrm>
          <a:off x="-36422" y="739446"/>
          <a:ext cx="7123022" cy="2765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7050314" y="2947079"/>
            <a:ext cx="2143125" cy="21431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8" name="Diagram 7"/>
          <p:cNvGraphicFramePr/>
          <p:nvPr>
            <p:extLst>
              <p:ext uri="{D42A27DB-BD31-4B8C-83A1-F6EECF244321}">
                <p14:modId xmlns:p14="http://schemas.microsoft.com/office/powerpoint/2010/main" val="669432564"/>
              </p:ext>
            </p:extLst>
          </p:nvPr>
        </p:nvGraphicFramePr>
        <p:xfrm>
          <a:off x="132104" y="4018642"/>
          <a:ext cx="6802096" cy="24583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45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Graphic spid="2"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2582758"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7. Stop Procrastinating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35736874"/>
              </p:ext>
            </p:extLst>
          </p:nvPr>
        </p:nvGraphicFramePr>
        <p:xfrm>
          <a:off x="152400" y="1143000"/>
          <a:ext cx="7467600" cy="4952999"/>
        </p:xfrm>
        <a:graphic>
          <a:graphicData uri="http://schemas.openxmlformats.org/drawingml/2006/table">
            <a:tbl>
              <a:tblPr firstRow="1" bandRow="1">
                <a:tableStyleId>{00A15C55-8517-42AA-B614-E9B94910E393}</a:tableStyleId>
              </a:tblPr>
              <a:tblGrid>
                <a:gridCol w="7467600">
                  <a:extLst>
                    <a:ext uri="{9D8B030D-6E8A-4147-A177-3AD203B41FA5}">
                      <a16:colId xmlns:a16="http://schemas.microsoft.com/office/drawing/2014/main" val="3792574184"/>
                    </a:ext>
                  </a:extLst>
                </a:gridCol>
              </a:tblGrid>
              <a:tr h="501048">
                <a:tc>
                  <a:txBody>
                    <a:bodyPr/>
                    <a:lstStyle/>
                    <a:p>
                      <a:r>
                        <a:rPr lang="en-US" dirty="0" smtClean="0"/>
                        <a:t>1. No</a:t>
                      </a:r>
                      <a:r>
                        <a:rPr lang="en-US" baseline="0" dirty="0" smtClean="0"/>
                        <a:t> Excuse </a:t>
                      </a:r>
                      <a:endParaRPr lang="en-US" dirty="0"/>
                    </a:p>
                  </a:txBody>
                  <a:tcPr/>
                </a:tc>
                <a:extLst>
                  <a:ext uri="{0D108BD9-81ED-4DB2-BD59-A6C34878D82A}">
                    <a16:rowId xmlns:a16="http://schemas.microsoft.com/office/drawing/2014/main" val="1604253930"/>
                  </a:ext>
                </a:extLst>
              </a:tr>
              <a:tr h="501048">
                <a:tc>
                  <a:txBody>
                    <a:bodyPr/>
                    <a:lstStyle/>
                    <a:p>
                      <a:r>
                        <a:rPr lang="en-US" dirty="0" smtClean="0"/>
                        <a:t>2. </a:t>
                      </a:r>
                      <a:r>
                        <a:rPr lang="en-US" dirty="0" err="1" smtClean="0"/>
                        <a:t>Priotize</a:t>
                      </a:r>
                      <a:r>
                        <a:rPr lang="en-US" baseline="0" dirty="0" smtClean="0"/>
                        <a:t> </a:t>
                      </a:r>
                      <a:endParaRPr lang="en-US" dirty="0"/>
                    </a:p>
                  </a:txBody>
                  <a:tcPr/>
                </a:tc>
                <a:extLst>
                  <a:ext uri="{0D108BD9-81ED-4DB2-BD59-A6C34878D82A}">
                    <a16:rowId xmlns:a16="http://schemas.microsoft.com/office/drawing/2014/main" val="680351419"/>
                  </a:ext>
                </a:extLst>
              </a:tr>
              <a:tr h="501048">
                <a:tc>
                  <a:txBody>
                    <a:bodyPr/>
                    <a:lstStyle/>
                    <a:p>
                      <a:r>
                        <a:rPr lang="en-US" dirty="0" smtClean="0"/>
                        <a:t>3. Do It</a:t>
                      </a:r>
                      <a:r>
                        <a:rPr lang="en-US" baseline="0" dirty="0" smtClean="0"/>
                        <a:t> Now </a:t>
                      </a:r>
                      <a:endParaRPr lang="en-US" dirty="0"/>
                    </a:p>
                  </a:txBody>
                  <a:tcPr/>
                </a:tc>
                <a:extLst>
                  <a:ext uri="{0D108BD9-81ED-4DB2-BD59-A6C34878D82A}">
                    <a16:rowId xmlns:a16="http://schemas.microsoft.com/office/drawing/2014/main" val="3032640334"/>
                  </a:ext>
                </a:extLst>
              </a:tr>
              <a:tr h="501048">
                <a:tc>
                  <a:txBody>
                    <a:bodyPr/>
                    <a:lstStyle/>
                    <a:p>
                      <a:r>
                        <a:rPr lang="en-US" dirty="0" smtClean="0"/>
                        <a:t>4.</a:t>
                      </a:r>
                      <a:r>
                        <a:rPr lang="en-US" baseline="0" dirty="0" smtClean="0"/>
                        <a:t> Understand how much time it takes to do the task </a:t>
                      </a:r>
                      <a:endParaRPr lang="en-US" dirty="0"/>
                    </a:p>
                  </a:txBody>
                  <a:tcPr/>
                </a:tc>
                <a:extLst>
                  <a:ext uri="{0D108BD9-81ED-4DB2-BD59-A6C34878D82A}">
                    <a16:rowId xmlns:a16="http://schemas.microsoft.com/office/drawing/2014/main" val="2001181317"/>
                  </a:ext>
                </a:extLst>
              </a:tr>
              <a:tr h="501048">
                <a:tc>
                  <a:txBody>
                    <a:bodyPr/>
                    <a:lstStyle/>
                    <a:p>
                      <a:r>
                        <a:rPr lang="en-US" dirty="0" smtClean="0"/>
                        <a:t>5.Not all tasks take sometime</a:t>
                      </a:r>
                      <a:endParaRPr lang="en-US" dirty="0"/>
                    </a:p>
                  </a:txBody>
                  <a:tcPr/>
                </a:tc>
                <a:extLst>
                  <a:ext uri="{0D108BD9-81ED-4DB2-BD59-A6C34878D82A}">
                    <a16:rowId xmlns:a16="http://schemas.microsoft.com/office/drawing/2014/main" val="3973864380"/>
                  </a:ext>
                </a:extLst>
              </a:tr>
              <a:tr h="580840">
                <a:tc>
                  <a:txBody>
                    <a:bodyPr/>
                    <a:lstStyle/>
                    <a:p>
                      <a:r>
                        <a:rPr lang="en-US" dirty="0" smtClean="0"/>
                        <a:t>6.Understand</a:t>
                      </a:r>
                      <a:r>
                        <a:rPr lang="en-US" baseline="0" dirty="0" smtClean="0"/>
                        <a:t> what and why of your procrastination tendency </a:t>
                      </a:r>
                      <a:endParaRPr lang="en-US" dirty="0"/>
                    </a:p>
                  </a:txBody>
                  <a:tcPr/>
                </a:tc>
                <a:extLst>
                  <a:ext uri="{0D108BD9-81ED-4DB2-BD59-A6C34878D82A}">
                    <a16:rowId xmlns:a16="http://schemas.microsoft.com/office/drawing/2014/main" val="825784784"/>
                  </a:ext>
                </a:extLst>
              </a:tr>
              <a:tr h="501048">
                <a:tc>
                  <a:txBody>
                    <a:bodyPr/>
                    <a:lstStyle/>
                    <a:p>
                      <a:r>
                        <a:rPr lang="en-US" dirty="0" smtClean="0"/>
                        <a:t>7.Do not be as last minute decision</a:t>
                      </a:r>
                      <a:r>
                        <a:rPr lang="en-US" baseline="0" dirty="0" smtClean="0"/>
                        <a:t> taker </a:t>
                      </a:r>
                      <a:endParaRPr lang="en-US" dirty="0"/>
                    </a:p>
                  </a:txBody>
                  <a:tcPr/>
                </a:tc>
                <a:extLst>
                  <a:ext uri="{0D108BD9-81ED-4DB2-BD59-A6C34878D82A}">
                    <a16:rowId xmlns:a16="http://schemas.microsoft.com/office/drawing/2014/main" val="3312235612"/>
                  </a:ext>
                </a:extLst>
              </a:tr>
              <a:tr h="501048">
                <a:tc>
                  <a:txBody>
                    <a:bodyPr/>
                    <a:lstStyle/>
                    <a:p>
                      <a:r>
                        <a:rPr lang="en-US" dirty="0" smtClean="0"/>
                        <a:t>8.Gather</a:t>
                      </a:r>
                      <a:r>
                        <a:rPr lang="en-US" baseline="0" dirty="0" smtClean="0"/>
                        <a:t> Information for a task in advance</a:t>
                      </a:r>
                      <a:endParaRPr lang="en-US" dirty="0"/>
                    </a:p>
                  </a:txBody>
                  <a:tcPr/>
                </a:tc>
                <a:extLst>
                  <a:ext uri="{0D108BD9-81ED-4DB2-BD59-A6C34878D82A}">
                    <a16:rowId xmlns:a16="http://schemas.microsoft.com/office/drawing/2014/main" val="4225460303"/>
                  </a:ext>
                </a:extLst>
              </a:tr>
              <a:tr h="864823">
                <a:tc>
                  <a:txBody>
                    <a:bodyPr/>
                    <a:lstStyle/>
                    <a:p>
                      <a:r>
                        <a:rPr lang="en-US" dirty="0" smtClean="0"/>
                        <a:t>9. “….If we wait for</a:t>
                      </a:r>
                      <a:r>
                        <a:rPr lang="en-US" baseline="0" dirty="0" smtClean="0"/>
                        <a:t> the moment when everything , absolutely everything is ready, we shall never begin”</a:t>
                      </a:r>
                      <a:endParaRPr lang="en-US" dirty="0"/>
                    </a:p>
                  </a:txBody>
                  <a:tcPr/>
                </a:tc>
                <a:extLst>
                  <a:ext uri="{0D108BD9-81ED-4DB2-BD59-A6C34878D82A}">
                    <a16:rowId xmlns:a16="http://schemas.microsoft.com/office/drawing/2014/main" val="2417367206"/>
                  </a:ext>
                </a:extLst>
              </a:tr>
            </a:tbl>
          </a:graphicData>
        </a:graphic>
      </p:graphicFrame>
      <p:pic>
        <p:nvPicPr>
          <p:cNvPr id="7" name="Picture 6"/>
          <p:cNvPicPr>
            <a:picLocks noChangeAspect="1"/>
          </p:cNvPicPr>
          <p:nvPr/>
        </p:nvPicPr>
        <p:blipFill>
          <a:blip r:embed="rId2"/>
          <a:stretch>
            <a:fillRect/>
          </a:stretch>
        </p:blipFill>
        <p:spPr>
          <a:xfrm>
            <a:off x="7620000" y="1371600"/>
            <a:ext cx="1524000" cy="1743075"/>
          </a:xfrm>
          <a:prstGeom prst="rect">
            <a:avLst/>
          </a:prstGeom>
        </p:spPr>
      </p:pic>
    </p:spTree>
    <p:extLst>
      <p:ext uri="{BB962C8B-B14F-4D97-AF65-F5344CB8AC3E}">
        <p14:creationId xmlns:p14="http://schemas.microsoft.com/office/powerpoint/2010/main" val="92923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j023475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2738"/>
            <a:ext cx="14859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884863" cy="504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05000" y="502423"/>
            <a:ext cx="4791804"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8. Manage External Time Waster </a:t>
            </a:r>
            <a:endParaRPr lang="en-US" dirty="0"/>
          </a:p>
        </p:txBody>
      </p:sp>
    </p:spTree>
    <p:extLst>
      <p:ext uri="{BB962C8B-B14F-4D97-AF65-F5344CB8AC3E}">
        <p14:creationId xmlns:p14="http://schemas.microsoft.com/office/powerpoint/2010/main" val="29691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3600153"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8. Manage External Time Waster </a:t>
            </a:r>
            <a:endParaRPr lang="en-US" dirty="0"/>
          </a:p>
        </p:txBody>
      </p:sp>
      <p:pic>
        <p:nvPicPr>
          <p:cNvPr id="2" name="Picture 1"/>
          <p:cNvPicPr>
            <a:picLocks noChangeAspect="1"/>
          </p:cNvPicPr>
          <p:nvPr/>
        </p:nvPicPr>
        <p:blipFill>
          <a:blip r:embed="rId2"/>
          <a:stretch>
            <a:fillRect/>
          </a:stretch>
        </p:blipFill>
        <p:spPr>
          <a:xfrm>
            <a:off x="6019800" y="483252"/>
            <a:ext cx="2819696" cy="159305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49716198"/>
              </p:ext>
            </p:extLst>
          </p:nvPr>
        </p:nvGraphicFramePr>
        <p:xfrm>
          <a:off x="0" y="1894368"/>
          <a:ext cx="6488080" cy="37084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70840">
                <a:tc>
                  <a:txBody>
                    <a:bodyPr/>
                    <a:lstStyle/>
                    <a:p>
                      <a:r>
                        <a:rPr lang="en-US" b="0" dirty="0" smtClean="0">
                          <a:solidFill>
                            <a:schemeClr val="tx1"/>
                          </a:solidFill>
                          <a:latin typeface="Calibri" panose="020F0502020204030204" pitchFamily="34" charset="0"/>
                        </a:rPr>
                        <a:t>Use Voice call and set aside time to return calls </a:t>
                      </a: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17529612"/>
              </p:ext>
            </p:extLst>
          </p:nvPr>
        </p:nvGraphicFramePr>
        <p:xfrm>
          <a:off x="0" y="2706452"/>
          <a:ext cx="6488081" cy="365760"/>
        </p:xfrm>
        <a:graphic>
          <a:graphicData uri="http://schemas.openxmlformats.org/drawingml/2006/table">
            <a:tbl>
              <a:tblPr firstRow="1" bandRow="1">
                <a:tableStyleId>{5C22544A-7EE6-4342-B048-85BDC9FD1C3A}</a:tableStyleId>
              </a:tblPr>
              <a:tblGrid>
                <a:gridCol w="6488081">
                  <a:extLst>
                    <a:ext uri="{9D8B030D-6E8A-4147-A177-3AD203B41FA5}">
                      <a16:colId xmlns:a16="http://schemas.microsoft.com/office/drawing/2014/main" val="1330540184"/>
                    </a:ext>
                  </a:extLst>
                </a:gridCol>
              </a:tblGrid>
              <a:tr h="295693">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Avoid small talk , stay focused on the reason for the call </a:t>
                      </a: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22018883"/>
              </p:ext>
            </p:extLst>
          </p:nvPr>
        </p:nvGraphicFramePr>
        <p:xfrm>
          <a:off x="-1" y="3338768"/>
          <a:ext cx="6488081" cy="640080"/>
        </p:xfrm>
        <a:graphic>
          <a:graphicData uri="http://schemas.openxmlformats.org/drawingml/2006/table">
            <a:tbl>
              <a:tblPr firstRow="1" bandRow="1">
                <a:tableStyleId>{5C22544A-7EE6-4342-B048-85BDC9FD1C3A}</a:tableStyleId>
              </a:tblPr>
              <a:tblGrid>
                <a:gridCol w="6488081">
                  <a:extLst>
                    <a:ext uri="{9D8B030D-6E8A-4147-A177-3AD203B41FA5}">
                      <a16:colId xmlns:a16="http://schemas.microsoft.com/office/drawing/2014/main" val="1330540184"/>
                    </a:ext>
                  </a:extLst>
                </a:gridCol>
              </a:tblGrid>
              <a:tr h="606963">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Stand up while you talk on the phone. You are more likely to keep the conversation brief.</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25741921"/>
              </p:ext>
            </p:extLst>
          </p:nvPr>
        </p:nvGraphicFramePr>
        <p:xfrm>
          <a:off x="0" y="4306315"/>
          <a:ext cx="6488081" cy="370840"/>
        </p:xfrm>
        <a:graphic>
          <a:graphicData uri="http://schemas.openxmlformats.org/drawingml/2006/table">
            <a:tbl>
              <a:tblPr firstRow="1" bandRow="1">
                <a:tableStyleId>{5C22544A-7EE6-4342-B048-85BDC9FD1C3A}</a:tableStyleId>
              </a:tblPr>
              <a:tblGrid>
                <a:gridCol w="6488081">
                  <a:extLst>
                    <a:ext uri="{9D8B030D-6E8A-4147-A177-3AD203B41FA5}">
                      <a16:colId xmlns:a16="http://schemas.microsoft.com/office/drawing/2014/main" val="1330540184"/>
                    </a:ext>
                  </a:extLst>
                </a:gridCol>
              </a:tblGrid>
              <a:tr h="370840">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Take any necessary action immediately following the call.</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69881874"/>
              </p:ext>
            </p:extLst>
          </p:nvPr>
        </p:nvGraphicFramePr>
        <p:xfrm>
          <a:off x="0" y="4890466"/>
          <a:ext cx="6488081" cy="640080"/>
        </p:xfrm>
        <a:graphic>
          <a:graphicData uri="http://schemas.openxmlformats.org/drawingml/2006/table">
            <a:tbl>
              <a:tblPr firstRow="1" bandRow="1">
                <a:tableStyleId>{5C22544A-7EE6-4342-B048-85BDC9FD1C3A}</a:tableStyleId>
              </a:tblPr>
              <a:tblGrid>
                <a:gridCol w="6488081">
                  <a:extLst>
                    <a:ext uri="{9D8B030D-6E8A-4147-A177-3AD203B41FA5}">
                      <a16:colId xmlns:a16="http://schemas.microsoft.com/office/drawing/2014/main" val="1330540184"/>
                    </a:ext>
                  </a:extLst>
                </a:gridCol>
              </a:tblGrid>
              <a:tr h="228600">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Set aside times of the day for receiving calls and let others know when you are available</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95521468"/>
              </p:ext>
            </p:extLst>
          </p:nvPr>
        </p:nvGraphicFramePr>
        <p:xfrm>
          <a:off x="0" y="5797102"/>
          <a:ext cx="6488081" cy="604477"/>
        </p:xfrm>
        <a:graphic>
          <a:graphicData uri="http://schemas.openxmlformats.org/drawingml/2006/table">
            <a:tbl>
              <a:tblPr firstRow="1" bandRow="1">
                <a:tableStyleId>{5C22544A-7EE6-4342-B048-85BDC9FD1C3A}</a:tableStyleId>
              </a:tblPr>
              <a:tblGrid>
                <a:gridCol w="6488081">
                  <a:extLst>
                    <a:ext uri="{9D8B030D-6E8A-4147-A177-3AD203B41FA5}">
                      <a16:colId xmlns:a16="http://schemas.microsoft.com/office/drawing/2014/main" val="1330540184"/>
                    </a:ext>
                  </a:extLst>
                </a:gridCol>
              </a:tblGrid>
              <a:tr h="604477">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Keep phone numbers readily available near the telephone.</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sp>
        <p:nvSpPr>
          <p:cNvPr id="13" name="Rectangle 12"/>
          <p:cNvSpPr/>
          <p:nvPr/>
        </p:nvSpPr>
        <p:spPr>
          <a:xfrm>
            <a:off x="7239000" y="1484151"/>
            <a:ext cx="1462773" cy="369332"/>
          </a:xfrm>
          <a:prstGeom prst="rect">
            <a:avLst/>
          </a:prstGeom>
          <a:solidFill>
            <a:schemeClr val="accent1">
              <a:lumMod val="40000"/>
              <a:lumOff val="60000"/>
            </a:schemeClr>
          </a:solidFill>
        </p:spPr>
        <p:txBody>
          <a:bodyPr wrap="none">
            <a:spAutoFit/>
          </a:bodyPr>
          <a:lstStyle/>
          <a:p>
            <a:r>
              <a:rPr lang="en-US" b="1" dirty="0"/>
              <a:t>Telephone :</a:t>
            </a:r>
          </a:p>
        </p:txBody>
      </p:sp>
    </p:spTree>
    <p:extLst>
      <p:ext uri="{BB962C8B-B14F-4D97-AF65-F5344CB8AC3E}">
        <p14:creationId xmlns:p14="http://schemas.microsoft.com/office/powerpoint/2010/main" val="23398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3600153"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8. Manage External Time Waster </a:t>
            </a:r>
            <a:endParaRPr lang="en-US" dirty="0"/>
          </a:p>
        </p:txBody>
      </p:sp>
      <p:pic>
        <p:nvPicPr>
          <p:cNvPr id="3" name="Picture 2"/>
          <p:cNvPicPr>
            <a:picLocks noChangeAspect="1"/>
          </p:cNvPicPr>
          <p:nvPr/>
        </p:nvPicPr>
        <p:blipFill>
          <a:blip r:embed="rId2"/>
          <a:stretch>
            <a:fillRect/>
          </a:stretch>
        </p:blipFill>
        <p:spPr>
          <a:xfrm>
            <a:off x="6934200" y="565666"/>
            <a:ext cx="1920115" cy="12727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00488699"/>
              </p:ext>
            </p:extLst>
          </p:nvPr>
        </p:nvGraphicFramePr>
        <p:xfrm>
          <a:off x="0" y="1202027"/>
          <a:ext cx="6488080" cy="37084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70840">
                <a:tc>
                  <a:txBody>
                    <a:bodyPr/>
                    <a:lstStyle/>
                    <a:p>
                      <a:r>
                        <a:rPr lang="en-US" b="0" dirty="0" smtClean="0">
                          <a:solidFill>
                            <a:schemeClr val="tx1"/>
                          </a:solidFill>
                          <a:latin typeface="Calibri" panose="020F0502020204030204" pitchFamily="34" charset="0"/>
                        </a:rPr>
                        <a:t>Establish</a:t>
                      </a:r>
                      <a:r>
                        <a:rPr lang="en-US" b="0" baseline="0" dirty="0" smtClean="0">
                          <a:solidFill>
                            <a:schemeClr val="tx1"/>
                          </a:solidFill>
                          <a:latin typeface="Calibri" panose="020F0502020204030204" pitchFamily="34" charset="0"/>
                        </a:rPr>
                        <a:t> Blocks of time when you are available for visits </a:t>
                      </a:r>
                      <a:endParaRPr lang="en-US" b="0" dirty="0" smtClean="0">
                        <a:solidFill>
                          <a:schemeClr val="tx1"/>
                        </a:solidFill>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01562427"/>
              </p:ext>
            </p:extLst>
          </p:nvPr>
        </p:nvGraphicFramePr>
        <p:xfrm>
          <a:off x="25400" y="2387938"/>
          <a:ext cx="6488080" cy="64008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70840">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Tell the visitor Politely that you cannot meet with them at this time and schedule the visits for a more convenient time.</a:t>
                      </a: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60252291"/>
              </p:ext>
            </p:extLst>
          </p:nvPr>
        </p:nvGraphicFramePr>
        <p:xfrm>
          <a:off x="0" y="4097445"/>
          <a:ext cx="6488080" cy="37084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70840">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Set a mutually agreeable time limit for the visit .</a:t>
                      </a: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56812903"/>
              </p:ext>
            </p:extLst>
          </p:nvPr>
        </p:nvGraphicFramePr>
        <p:xfrm>
          <a:off x="25400" y="5105400"/>
          <a:ext cx="6488080" cy="64008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70840">
                <a:tc>
                  <a:txBody>
                    <a:bodyPr/>
                    <a:lstStyle/>
                    <a:p>
                      <a:pPr marL="0" algn="l" defTabSz="914400" rtl="0" eaLnBrk="1" latinLnBrk="0" hangingPunct="1"/>
                      <a:r>
                        <a:rPr lang="en-US" sz="1800" b="0" kern="1200" dirty="0" smtClean="0">
                          <a:solidFill>
                            <a:schemeClr val="tx1"/>
                          </a:solidFill>
                          <a:latin typeface="Calibri" panose="020F0502020204030204" pitchFamily="34" charset="0"/>
                          <a:ea typeface="+mn-ea"/>
                          <a:cs typeface="+mn-cs"/>
                        </a:rPr>
                        <a:t>When someone comes to the door , stand up and have your meeting  standing</a:t>
                      </a: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pic>
        <p:nvPicPr>
          <p:cNvPr id="10" name="Picture 9"/>
          <p:cNvPicPr>
            <a:picLocks noChangeAspect="1"/>
          </p:cNvPicPr>
          <p:nvPr/>
        </p:nvPicPr>
        <p:blipFill>
          <a:blip r:embed="rId2"/>
          <a:stretch>
            <a:fillRect/>
          </a:stretch>
        </p:blipFill>
        <p:spPr>
          <a:xfrm>
            <a:off x="6934200" y="533400"/>
            <a:ext cx="1920115" cy="1272723"/>
          </a:xfrm>
          <a:prstGeom prst="rect">
            <a:avLst/>
          </a:prstGeom>
        </p:spPr>
      </p:pic>
      <p:sp>
        <p:nvSpPr>
          <p:cNvPr id="2" name="Rectangle 1"/>
          <p:cNvSpPr/>
          <p:nvPr/>
        </p:nvSpPr>
        <p:spPr>
          <a:xfrm>
            <a:off x="6934200" y="1425123"/>
            <a:ext cx="1920115" cy="381000"/>
          </a:xfrm>
          <a:prstGeom prst="rect">
            <a:avLst/>
          </a:prstGeom>
          <a:solidFill>
            <a:schemeClr val="accent5">
              <a:lumMod val="40000"/>
              <a:lumOff val="60000"/>
            </a:schemeClr>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latin typeface="Calibri" panose="020F0502020204030204" pitchFamily="34" charset="0"/>
              </a:rPr>
              <a:t>Unexpected</a:t>
            </a:r>
            <a:r>
              <a:rPr lang="en-US" sz="1600" dirty="0" smtClean="0">
                <a:latin typeface="Calibri" panose="020F0502020204030204" pitchFamily="34" charset="0"/>
              </a:rPr>
              <a:t> </a:t>
            </a:r>
            <a:r>
              <a:rPr lang="en-US" sz="1600" b="1" dirty="0" smtClean="0">
                <a:latin typeface="Calibri" panose="020F0502020204030204" pitchFamily="34" charset="0"/>
              </a:rPr>
              <a:t>Visitors </a:t>
            </a:r>
            <a:endParaRPr lang="en-US" sz="1600" b="1" dirty="0">
              <a:latin typeface="Calibri" panose="020F0502020204030204" pitchFamily="34" charset="0"/>
            </a:endParaRPr>
          </a:p>
        </p:txBody>
      </p:sp>
    </p:spTree>
    <p:extLst>
      <p:ext uri="{BB962C8B-B14F-4D97-AF65-F5344CB8AC3E}">
        <p14:creationId xmlns:p14="http://schemas.microsoft.com/office/powerpoint/2010/main" val="169847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3600153"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8. Manage External Time Waster </a:t>
            </a:r>
            <a:endParaRPr lang="en-US" dirty="0"/>
          </a:p>
        </p:txBody>
      </p:sp>
      <p:pic>
        <p:nvPicPr>
          <p:cNvPr id="2" name="Picture 1"/>
          <p:cNvPicPr>
            <a:picLocks noChangeAspect="1"/>
          </p:cNvPicPr>
          <p:nvPr/>
        </p:nvPicPr>
        <p:blipFill>
          <a:blip r:embed="rId2"/>
          <a:stretch>
            <a:fillRect/>
          </a:stretch>
        </p:blipFill>
        <p:spPr>
          <a:xfrm>
            <a:off x="6914388" y="914400"/>
            <a:ext cx="2215757" cy="148569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09278409"/>
              </p:ext>
            </p:extLst>
          </p:nvPr>
        </p:nvGraphicFramePr>
        <p:xfrm>
          <a:off x="0" y="1219200"/>
          <a:ext cx="6488080" cy="37084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70840">
                <a:tc>
                  <a:txBody>
                    <a:bodyPr/>
                    <a:lstStyle/>
                    <a:p>
                      <a:pPr marL="285750" indent="-285750">
                        <a:buFont typeface="Arial" panose="020B0604020202020204" pitchFamily="34" charset="0"/>
                        <a:buChar char="•"/>
                      </a:pPr>
                      <a:r>
                        <a:rPr lang="en-US" b="0" dirty="0" smtClean="0">
                          <a:solidFill>
                            <a:schemeClr val="tx1"/>
                          </a:solidFill>
                          <a:latin typeface="Calibri" panose="020F0502020204030204" pitchFamily="34" charset="0"/>
                        </a:rPr>
                        <a:t>Know the purpose of the meeting in advance.</a:t>
                      </a:r>
                      <a:endParaRPr lang="en-US" b="0" dirty="0">
                        <a:solidFill>
                          <a:schemeClr val="tx1"/>
                        </a:solidFill>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74233063"/>
              </p:ext>
            </p:extLst>
          </p:nvPr>
        </p:nvGraphicFramePr>
        <p:xfrm>
          <a:off x="0" y="1892299"/>
          <a:ext cx="6488080" cy="37084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70840">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tx1"/>
                          </a:solidFill>
                          <a:latin typeface="Calibri" panose="020F0502020204030204" pitchFamily="34" charset="0"/>
                          <a:ea typeface="+mn-ea"/>
                          <a:cs typeface="+mn-cs"/>
                        </a:rPr>
                        <a:t>Arrive on time.</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52872267"/>
              </p:ext>
            </p:extLst>
          </p:nvPr>
        </p:nvGraphicFramePr>
        <p:xfrm>
          <a:off x="-32657" y="2565398"/>
          <a:ext cx="6488080" cy="36576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254002">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tx1"/>
                          </a:solidFill>
                          <a:latin typeface="Calibri" panose="020F0502020204030204" pitchFamily="34" charset="0"/>
                          <a:ea typeface="+mn-ea"/>
                          <a:cs typeface="+mn-cs"/>
                        </a:rPr>
                        <a:t>Start and end the meeting on time</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04503857"/>
              </p:ext>
            </p:extLst>
          </p:nvPr>
        </p:nvGraphicFramePr>
        <p:xfrm>
          <a:off x="-32657" y="3327400"/>
          <a:ext cx="6488080" cy="64008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269238">
                <a:tc>
                  <a:txBody>
                    <a:bodyPr/>
                    <a:lstStyle/>
                    <a:p>
                      <a:pPr marL="285750" indent="-285750">
                        <a:buFont typeface="Arial" panose="020B0604020202020204" pitchFamily="34" charset="0"/>
                        <a:buChar char="•"/>
                      </a:pPr>
                      <a:r>
                        <a:rPr lang="en-US" sz="1800" b="0" kern="1200" dirty="0" smtClean="0">
                          <a:solidFill>
                            <a:schemeClr val="tx1"/>
                          </a:solidFill>
                          <a:latin typeface="Calibri" panose="020F0502020204030204" pitchFamily="34" charset="0"/>
                          <a:ea typeface="+mn-ea"/>
                          <a:cs typeface="+mn-cs"/>
                        </a:rPr>
                        <a:t>Prepare an agenda and stick to it. Use a timed agenda, if necessary.</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0162683"/>
              </p:ext>
            </p:extLst>
          </p:nvPr>
        </p:nvGraphicFramePr>
        <p:xfrm>
          <a:off x="0" y="4531359"/>
          <a:ext cx="6488080" cy="64008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269238">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tx1"/>
                          </a:solidFill>
                          <a:latin typeface="Calibri" panose="020F0502020204030204" pitchFamily="34" charset="0"/>
                          <a:ea typeface="+mn-ea"/>
                          <a:cs typeface="+mn-cs"/>
                        </a:rPr>
                        <a:t>Don’t schedule meetings unless they are necessary and have a specific purpose or agenda.</a:t>
                      </a:r>
                      <a:endParaRPr lang="en-US" sz="1800" b="0" kern="1200" dirty="0" smtClean="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sp>
        <p:nvSpPr>
          <p:cNvPr id="11" name="Rectangle 10"/>
          <p:cNvSpPr/>
          <p:nvPr/>
        </p:nvSpPr>
        <p:spPr>
          <a:xfrm>
            <a:off x="7062208" y="2000951"/>
            <a:ext cx="1920115" cy="381000"/>
          </a:xfrm>
          <a:prstGeom prst="rect">
            <a:avLst/>
          </a:prstGeom>
          <a:solidFill>
            <a:schemeClr val="accent5">
              <a:lumMod val="40000"/>
              <a:lumOff val="60000"/>
            </a:schemeClr>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latin typeface="Calibri" panose="020F0502020204030204" pitchFamily="34" charset="0"/>
              </a:rPr>
              <a:t>Meetings </a:t>
            </a:r>
            <a:endParaRPr lang="en-US" sz="1600" b="1" dirty="0">
              <a:latin typeface="Calibri" panose="020F0502020204030204" pitchFamily="34" charset="0"/>
            </a:endParaRPr>
          </a:p>
        </p:txBody>
      </p:sp>
    </p:spTree>
    <p:extLst>
      <p:ext uri="{BB962C8B-B14F-4D97-AF65-F5344CB8AC3E}">
        <p14:creationId xmlns:p14="http://schemas.microsoft.com/office/powerpoint/2010/main" val="30793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3600153"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8. Manage External Time Waster </a:t>
            </a:r>
            <a:endParaRPr lang="en-US" dirty="0"/>
          </a:p>
        </p:txBody>
      </p:sp>
      <p:pic>
        <p:nvPicPr>
          <p:cNvPr id="3" name="Picture 2"/>
          <p:cNvPicPr>
            <a:picLocks noChangeAspect="1"/>
          </p:cNvPicPr>
          <p:nvPr/>
        </p:nvPicPr>
        <p:blipFill>
          <a:blip r:embed="rId2"/>
          <a:stretch>
            <a:fillRect/>
          </a:stretch>
        </p:blipFill>
        <p:spPr>
          <a:xfrm>
            <a:off x="7205766" y="1063937"/>
            <a:ext cx="1860632" cy="1424168"/>
          </a:xfrm>
          <a:prstGeom prst="rect">
            <a:avLst/>
          </a:prstGeom>
        </p:spPr>
      </p:pic>
      <p:sp>
        <p:nvSpPr>
          <p:cNvPr id="6" name="Rectangle 5"/>
          <p:cNvSpPr/>
          <p:nvPr/>
        </p:nvSpPr>
        <p:spPr>
          <a:xfrm>
            <a:off x="7205766" y="2107105"/>
            <a:ext cx="1843314" cy="381000"/>
          </a:xfrm>
          <a:prstGeom prst="rect">
            <a:avLst/>
          </a:prstGeom>
          <a:solidFill>
            <a:schemeClr val="accent5">
              <a:lumMod val="40000"/>
              <a:lumOff val="60000"/>
            </a:schemeClr>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latin typeface="Calibri" panose="020F0502020204030204" pitchFamily="34" charset="0"/>
              </a:rPr>
              <a:t>Mails and Emails </a:t>
            </a:r>
            <a:endParaRPr lang="en-US" sz="16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16380013"/>
              </p:ext>
            </p:extLst>
          </p:nvPr>
        </p:nvGraphicFramePr>
        <p:xfrm>
          <a:off x="228600" y="1063937"/>
          <a:ext cx="6488080" cy="91440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911318">
                <a:tc>
                  <a:txBody>
                    <a:bodyPr/>
                    <a:lstStyle/>
                    <a:p>
                      <a:pPr marL="285750" indent="-285750">
                        <a:buFont typeface="Arial" panose="020B0604020202020204" pitchFamily="34" charset="0"/>
                        <a:buChar char="•"/>
                      </a:pPr>
                      <a:r>
                        <a:rPr lang="en-US" b="0" dirty="0" smtClean="0">
                          <a:solidFill>
                            <a:schemeClr val="tx1"/>
                          </a:solidFill>
                          <a:latin typeface="Calibri" panose="020F0502020204030204" pitchFamily="34" charset="0"/>
                        </a:rPr>
                        <a:t>Set aside a specific time to view and respond to your mail and email but don’t let it accumulate</a:t>
                      </a:r>
                      <a:r>
                        <a:rPr lang="en-US" b="0" baseline="0" dirty="0" smtClean="0">
                          <a:solidFill>
                            <a:schemeClr val="tx1"/>
                          </a:solidFill>
                          <a:latin typeface="Calibri" panose="020F0502020204030204" pitchFamily="34" charset="0"/>
                        </a:rPr>
                        <a:t> to the point that it becomes overwhelming to sort.</a:t>
                      </a:r>
                      <a:endParaRPr lang="en-US" b="0" dirty="0">
                        <a:solidFill>
                          <a:schemeClr val="tx1"/>
                        </a:solidFill>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72204616"/>
              </p:ext>
            </p:extLst>
          </p:nvPr>
        </p:nvGraphicFramePr>
        <p:xfrm>
          <a:off x="228600" y="2405057"/>
          <a:ext cx="6488080" cy="36576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47980">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tx1"/>
                          </a:solidFill>
                          <a:latin typeface="Calibri" panose="020F0502020204030204" pitchFamily="34" charset="0"/>
                          <a:ea typeface="+mn-ea"/>
                          <a:cs typeface="+mn-cs"/>
                        </a:rPr>
                        <a:t>Turn off instant messaging features on E mail. </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8915695"/>
              </p:ext>
            </p:extLst>
          </p:nvPr>
        </p:nvGraphicFramePr>
        <p:xfrm>
          <a:off x="268819" y="3311832"/>
          <a:ext cx="6488080" cy="64008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47980">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tx1"/>
                          </a:solidFill>
                          <a:latin typeface="Calibri" panose="020F0502020204030204" pitchFamily="34" charset="0"/>
                          <a:ea typeface="+mn-ea"/>
                          <a:cs typeface="+mn-cs"/>
                        </a:rPr>
                        <a:t>Handle each items only once ,if possible . Practice the options for dealing with clutter listed earlier .</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32595048"/>
              </p:ext>
            </p:extLst>
          </p:nvPr>
        </p:nvGraphicFramePr>
        <p:xfrm>
          <a:off x="268819" y="4318063"/>
          <a:ext cx="6488080" cy="64008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47980">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chemeClr val="tx1"/>
                          </a:solidFill>
                          <a:latin typeface="Calibri" panose="020F0502020204030204" pitchFamily="34" charset="0"/>
                          <a:ea typeface="+mn-ea"/>
                          <a:cs typeface="+mn-cs"/>
                        </a:rPr>
                        <a:t>Sort mail near a garbage can and delete junk e-mail immediately from your electronic mailbox.</a:t>
                      </a:r>
                      <a:endParaRPr lang="en-US" sz="1800" b="0" kern="1200" dirty="0">
                        <a:solidFill>
                          <a:schemeClr val="tx1"/>
                        </a:solidFill>
                        <a:latin typeface="Calibri" panose="020F0502020204030204" pitchFamily="34" charset="0"/>
                        <a:ea typeface="+mn-ea"/>
                        <a:cs typeface="+mn-cs"/>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33210256"/>
              </p:ext>
            </p:extLst>
          </p:nvPr>
        </p:nvGraphicFramePr>
        <p:xfrm>
          <a:off x="268819" y="5278150"/>
          <a:ext cx="6488080" cy="64008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3479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tx1"/>
                          </a:solidFill>
                          <a:latin typeface="Calibri" panose="020F0502020204030204" pitchFamily="34" charset="0"/>
                          <a:ea typeface="+mn-ea"/>
                          <a:cs typeface="+mn-cs"/>
                        </a:rPr>
                        <a:t>Answer written messages by responding on the margins or bottom of the page.</a:t>
                      </a: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spTree>
    <p:extLst>
      <p:ext uri="{BB962C8B-B14F-4D97-AF65-F5344CB8AC3E}">
        <p14:creationId xmlns:p14="http://schemas.microsoft.com/office/powerpoint/2010/main" val="2310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1000"/>
            <a:ext cx="3600153"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8. Manage External Time Waster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750333"/>
            <a:ext cx="2057400" cy="1369106"/>
          </a:xfrm>
          <a:prstGeom prst="rect">
            <a:avLst/>
          </a:prstGeom>
        </p:spPr>
      </p:pic>
      <p:sp>
        <p:nvSpPr>
          <p:cNvPr id="6" name="Rectangle 5"/>
          <p:cNvSpPr/>
          <p:nvPr/>
        </p:nvSpPr>
        <p:spPr>
          <a:xfrm>
            <a:off x="7086600" y="2107104"/>
            <a:ext cx="2057400" cy="483695"/>
          </a:xfrm>
          <a:prstGeom prst="rect">
            <a:avLst/>
          </a:prstGeom>
          <a:solidFill>
            <a:schemeClr val="accent5">
              <a:lumMod val="40000"/>
              <a:lumOff val="60000"/>
            </a:schemeClr>
          </a:solidFill>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smtClean="0">
                <a:latin typeface="Calibri" panose="020F0502020204030204" pitchFamily="34" charset="0"/>
              </a:rPr>
              <a:t>Families and Obligation </a:t>
            </a:r>
            <a:endParaRPr lang="en-US" sz="16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82939084"/>
              </p:ext>
            </p:extLst>
          </p:nvPr>
        </p:nvGraphicFramePr>
        <p:xfrm>
          <a:off x="0" y="1420056"/>
          <a:ext cx="6488080" cy="911318"/>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911318">
                <a:tc>
                  <a:txBody>
                    <a:bodyPr/>
                    <a:lstStyle/>
                    <a:p>
                      <a:pPr marL="285750" indent="-285750">
                        <a:buFont typeface="Arial" panose="020B0604020202020204" pitchFamily="34" charset="0"/>
                        <a:buChar char="•"/>
                      </a:pPr>
                      <a:r>
                        <a:rPr lang="en-US" b="0" dirty="0" smtClean="0">
                          <a:solidFill>
                            <a:schemeClr val="tx1"/>
                          </a:solidFill>
                          <a:latin typeface="Calibri" panose="020F0502020204030204" pitchFamily="34" charset="0"/>
                        </a:rPr>
                        <a:t>Establish a master calendar for each family member to post their time commitments.</a:t>
                      </a:r>
                      <a:endParaRPr lang="en-US" b="0" dirty="0">
                        <a:solidFill>
                          <a:schemeClr val="tx1"/>
                        </a:solidFill>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37695953"/>
              </p:ext>
            </p:extLst>
          </p:nvPr>
        </p:nvGraphicFramePr>
        <p:xfrm>
          <a:off x="25400" y="2605313"/>
          <a:ext cx="6488080" cy="91440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911318">
                <a:tc>
                  <a:txBody>
                    <a:bodyPr/>
                    <a:lstStyle/>
                    <a:p>
                      <a:r>
                        <a:rPr lang="en-US" b="0" dirty="0" smtClean="0">
                          <a:solidFill>
                            <a:schemeClr val="tx1"/>
                          </a:solidFill>
                          <a:latin typeface="Calibri" panose="020F0502020204030204" pitchFamily="34" charset="0"/>
                        </a:rPr>
                        <a:t>Make each family member responsible for consulting the master calendar for potential</a:t>
                      </a:r>
                    </a:p>
                    <a:p>
                      <a:r>
                        <a:rPr lang="en-US" b="0" dirty="0" smtClean="0">
                          <a:solidFill>
                            <a:schemeClr val="tx1"/>
                          </a:solidFill>
                          <a:latin typeface="Calibri" panose="020F0502020204030204" pitchFamily="34" charset="0"/>
                        </a:rPr>
                        <a:t>conflicts.</a:t>
                      </a:r>
                      <a:endParaRPr lang="en-US" b="0" dirty="0">
                        <a:solidFill>
                          <a:schemeClr val="tx1"/>
                        </a:solidFill>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3466500"/>
              </p:ext>
            </p:extLst>
          </p:nvPr>
        </p:nvGraphicFramePr>
        <p:xfrm>
          <a:off x="25400" y="4038600"/>
          <a:ext cx="6488080" cy="914400"/>
        </p:xfrm>
        <a:graphic>
          <a:graphicData uri="http://schemas.openxmlformats.org/drawingml/2006/table">
            <a:tbl>
              <a:tblPr firstRow="1" bandRow="1">
                <a:tableStyleId>{5C22544A-7EE6-4342-B048-85BDC9FD1C3A}</a:tableStyleId>
              </a:tblPr>
              <a:tblGrid>
                <a:gridCol w="6488080">
                  <a:extLst>
                    <a:ext uri="{9D8B030D-6E8A-4147-A177-3AD203B41FA5}">
                      <a16:colId xmlns:a16="http://schemas.microsoft.com/office/drawing/2014/main" val="1330540184"/>
                    </a:ext>
                  </a:extLst>
                </a:gridCol>
              </a:tblGrid>
              <a:tr h="911318">
                <a:tc>
                  <a:txBody>
                    <a:bodyPr/>
                    <a:lstStyle/>
                    <a:p>
                      <a:r>
                        <a:rPr lang="en-US" b="0" dirty="0" smtClean="0">
                          <a:solidFill>
                            <a:schemeClr val="tx1"/>
                          </a:solidFill>
                          <a:latin typeface="Calibri" panose="020F0502020204030204" pitchFamily="34" charset="0"/>
                        </a:rPr>
                        <a:t>Create a central area for posting communications such as appointment reminders,</a:t>
                      </a:r>
                    </a:p>
                    <a:p>
                      <a:r>
                        <a:rPr lang="en-US" b="0" dirty="0" smtClean="0">
                          <a:solidFill>
                            <a:schemeClr val="tx1"/>
                          </a:solidFill>
                          <a:latin typeface="Calibri" panose="020F0502020204030204" pitchFamily="34" charset="0"/>
                        </a:rPr>
                        <a:t>announcements, and messages.</a:t>
                      </a:r>
                      <a:endParaRPr lang="en-US" b="0" dirty="0">
                        <a:solidFill>
                          <a:schemeClr val="tx1"/>
                        </a:solidFill>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3150851401"/>
                  </a:ext>
                </a:extLst>
              </a:tr>
            </a:tbl>
          </a:graphicData>
        </a:graphic>
      </p:graphicFrame>
    </p:spTree>
    <p:extLst>
      <p:ext uri="{BB962C8B-B14F-4D97-AF65-F5344CB8AC3E}">
        <p14:creationId xmlns:p14="http://schemas.microsoft.com/office/powerpoint/2010/main" val="29117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5" descr="BS0097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28625"/>
            <a:ext cx="1371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62200" y="414770"/>
            <a:ext cx="3454344" cy="400110"/>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000" dirty="0">
                <a:latin typeface="Calibri" panose="020F0502020204030204" pitchFamily="34" charset="0"/>
              </a:rPr>
              <a:t>Time </a:t>
            </a:r>
            <a:r>
              <a:rPr lang="en-US" altLang="en-US" sz="2000" dirty="0" smtClean="0">
                <a:latin typeface="Calibri" panose="020F0502020204030204" pitchFamily="34" charset="0"/>
              </a:rPr>
              <a:t>Management </a:t>
            </a:r>
            <a:r>
              <a:rPr lang="en-US" altLang="en-US" sz="2000" dirty="0">
                <a:latin typeface="Calibri" panose="020F0502020204030204" pitchFamily="34" charset="0"/>
              </a:rPr>
              <a:t>: What is it?</a:t>
            </a:r>
            <a:endParaRPr lang="en-US" sz="2000" dirty="0">
              <a:latin typeface="Calibri" panose="020F0502020204030204" pitchFamily="34" charset="0"/>
            </a:endParaRPr>
          </a:p>
        </p:txBody>
      </p:sp>
      <p:graphicFrame>
        <p:nvGraphicFramePr>
          <p:cNvPr id="8" name="Diagram 7"/>
          <p:cNvGraphicFramePr/>
          <p:nvPr>
            <p:extLst>
              <p:ext uri="{D42A27DB-BD31-4B8C-83A1-F6EECF244321}">
                <p14:modId xmlns:p14="http://schemas.microsoft.com/office/powerpoint/2010/main" val="1822280769"/>
              </p:ext>
            </p:extLst>
          </p:nvPr>
        </p:nvGraphicFramePr>
        <p:xfrm>
          <a:off x="489106" y="1295400"/>
          <a:ext cx="8030980" cy="5317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52635171"/>
              </p:ext>
            </p:extLst>
          </p:nvPr>
        </p:nvGraphicFramePr>
        <p:xfrm>
          <a:off x="3402597" y="3071642"/>
          <a:ext cx="2080226" cy="1925484"/>
        </p:xfrm>
        <a:graphic>
          <a:graphicData uri="http://schemas.openxmlformats.org/presentationml/2006/ole">
            <mc:AlternateContent xmlns:mc="http://schemas.openxmlformats.org/markup-compatibility/2006">
              <mc:Choice xmlns:v="urn:schemas-microsoft-com:vml" Requires="v">
                <p:oleObj spid="_x0000_s1040" name="Clip" r:id="rId9" imgW="1865376" imgH="1865376" progId="MS_ClipArt_Gallery.2">
                  <p:embed/>
                </p:oleObj>
              </mc:Choice>
              <mc:Fallback>
                <p:oleObj name="Clip" r:id="rId9" imgW="1865376" imgH="1865376" progId="MS_ClipArt_Gallery.2">
                  <p:embed/>
                  <p:pic>
                    <p:nvPicPr>
                      <p:cNvPr id="820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2597" y="3071642"/>
                        <a:ext cx="2080226" cy="192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373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362200" y="595745"/>
            <a:ext cx="4519250"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solidFill>
                  <a:schemeClr val="dk1"/>
                </a:solidFill>
              </a:rPr>
              <a:t>Common</a:t>
            </a:r>
            <a:r>
              <a:rPr lang="en-US" altLang="en-US" dirty="0"/>
              <a:t> </a:t>
            </a:r>
            <a:r>
              <a:rPr lang="en-US" altLang="en-US" dirty="0" smtClean="0"/>
              <a:t>Problem – While Managing Time</a:t>
            </a:r>
            <a:endParaRPr lang="en-US" dirty="0"/>
          </a:p>
        </p:txBody>
      </p:sp>
      <p:sp>
        <p:nvSpPr>
          <p:cNvPr id="8" name="Rectangle 3"/>
          <p:cNvSpPr txBox="1">
            <a:spLocks noChangeArrowheads="1"/>
          </p:cNvSpPr>
          <p:nvPr/>
        </p:nvSpPr>
        <p:spPr bwMode="auto">
          <a:xfrm>
            <a:off x="0" y="1639249"/>
            <a:ext cx="6725875" cy="3886200"/>
          </a:xfrm>
          <a:prstGeom prst="rect">
            <a:avLst/>
          </a:prstGeom>
          <a:solidFill>
            <a:schemeClr val="accent3">
              <a:lumMod val="40000"/>
              <a:lumOff val="60000"/>
            </a:schemeClr>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 am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Busy</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 don’t have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time</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 am not happy with my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life</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 don’t feel I have achieved anything this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year</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 don’t have control on my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life</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 wish I have more than 24 hours per day so that I can get more things done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451" y="762536"/>
            <a:ext cx="2186350" cy="1600200"/>
          </a:xfrm>
          <a:prstGeom prst="rect">
            <a:avLst/>
          </a:prstGeom>
        </p:spPr>
      </p:pic>
    </p:spTree>
    <p:extLst>
      <p:ext uri="{BB962C8B-B14F-4D97-AF65-F5344CB8AC3E}">
        <p14:creationId xmlns:p14="http://schemas.microsoft.com/office/powerpoint/2010/main" val="29050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22" descr="j01777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66" y="291956"/>
            <a:ext cx="1981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71800" y="312738"/>
            <a:ext cx="1890261"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solidFill>
                  <a:schemeClr val="dk1"/>
                </a:solidFill>
              </a:rPr>
              <a:t>Balance your life</a:t>
            </a:r>
            <a:endParaRPr lang="en-US" dirty="0">
              <a:solidFill>
                <a:schemeClr val="dk1"/>
              </a:solidFill>
            </a:endParaRPr>
          </a:p>
        </p:txBody>
      </p:sp>
      <p:sp>
        <p:nvSpPr>
          <p:cNvPr id="6" name="Rectangle 4"/>
          <p:cNvSpPr txBox="1">
            <a:spLocks noChangeArrowheads="1"/>
          </p:cNvSpPr>
          <p:nvPr/>
        </p:nvSpPr>
        <p:spPr>
          <a:xfrm>
            <a:off x="5105400" y="1676400"/>
            <a:ext cx="3810000" cy="4114800"/>
          </a:xfrm>
          <a:prstGeom prst="rect">
            <a:avLst/>
          </a:prstGeom>
        </p:spPr>
        <p:txBody>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smtClean="0">
                <a:latin typeface="Calibri" panose="020F0502020204030204" pitchFamily="34" charset="0"/>
              </a:rPr>
              <a:t>Balance in Life is important</a:t>
            </a:r>
          </a:p>
          <a:p>
            <a:r>
              <a:rPr lang="en-US" altLang="en-US" sz="2400" dirty="0" smtClean="0">
                <a:latin typeface="Calibri" panose="020F0502020204030204" pitchFamily="34" charset="0"/>
              </a:rPr>
              <a:t>Recognize each aspect of life is important</a:t>
            </a:r>
          </a:p>
          <a:p>
            <a:endParaRPr lang="en-US" altLang="en-US" sz="2400" dirty="0" smtClean="0">
              <a:latin typeface="Calibri" panose="020F0502020204030204" pitchFamily="34" charset="0"/>
            </a:endParaRPr>
          </a:p>
          <a:p>
            <a:r>
              <a:rPr lang="en-US" altLang="en-US" sz="2400" dirty="0" smtClean="0">
                <a:latin typeface="Calibri" panose="020F0502020204030204" pitchFamily="34" charset="0"/>
              </a:rPr>
              <a:t>I am not getting enough time for family/personal life because of Work</a:t>
            </a:r>
          </a:p>
          <a:p>
            <a:r>
              <a:rPr lang="en-US" altLang="en-US" sz="2400" dirty="0" smtClean="0">
                <a:latin typeface="Calibri" panose="020F0502020204030204" pitchFamily="34" charset="0"/>
              </a:rPr>
              <a:t>80% of day is spent at work</a:t>
            </a:r>
            <a:endParaRPr lang="en-US" altLang="en-US" sz="2400" dirty="0">
              <a:latin typeface="Calibri" panose="020F0502020204030204" pitchFamily="34" charset="0"/>
            </a:endParaRPr>
          </a:p>
        </p:txBody>
      </p:sp>
      <p:sp>
        <p:nvSpPr>
          <p:cNvPr id="8" name="Oval 6"/>
          <p:cNvSpPr>
            <a:spLocks noChangeArrowheads="1"/>
          </p:cNvSpPr>
          <p:nvPr/>
        </p:nvSpPr>
        <p:spPr bwMode="auto">
          <a:xfrm>
            <a:off x="838200" y="2329995"/>
            <a:ext cx="2286000" cy="2209800"/>
          </a:xfrm>
          <a:prstGeom prst="ellipse">
            <a:avLst/>
          </a:prstGeom>
          <a:solidFill>
            <a:srgbClr val="F5EBC1"/>
          </a:solidFill>
          <a:ln w="9525">
            <a:solidFill>
              <a:srgbClr val="000000"/>
            </a:solidFill>
            <a:round/>
            <a:headEnd/>
            <a:tailEnd/>
          </a:ln>
        </p:spPr>
        <p:txBody>
          <a:bodyPr wrap="none" anchor="ctr"/>
          <a:lstStyle>
            <a:lvl1pPr>
              <a:spcBef>
                <a:spcPct val="20000"/>
              </a:spcBef>
              <a:buBlip>
                <a:blip r:embed="rId3"/>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1" name="Text Box 13"/>
          <p:cNvSpPr txBox="1">
            <a:spLocks noChangeArrowheads="1"/>
          </p:cNvSpPr>
          <p:nvPr/>
        </p:nvSpPr>
        <p:spPr bwMode="auto">
          <a:xfrm>
            <a:off x="3200400" y="31623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50000"/>
              </a:spcBef>
              <a:buFontTx/>
              <a:buNone/>
            </a:pPr>
            <a:r>
              <a:rPr lang="en-US" altLang="en-US" sz="2400" dirty="0">
                <a:latin typeface="Times New Roman" panose="02020603050405020304" pitchFamily="18" charset="0"/>
              </a:rPr>
              <a:t>Finance</a:t>
            </a:r>
          </a:p>
        </p:txBody>
      </p:sp>
      <p:sp>
        <p:nvSpPr>
          <p:cNvPr id="22" name="Text Box 11"/>
          <p:cNvSpPr txBox="1">
            <a:spLocks noChangeArrowheads="1"/>
          </p:cNvSpPr>
          <p:nvPr/>
        </p:nvSpPr>
        <p:spPr bwMode="auto">
          <a:xfrm>
            <a:off x="1527175" y="4711844"/>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50000"/>
              </a:spcBef>
              <a:buFontTx/>
              <a:buNone/>
            </a:pPr>
            <a:r>
              <a:rPr lang="en-US" altLang="en-US" sz="2400">
                <a:latin typeface="Times New Roman" panose="02020603050405020304" pitchFamily="18" charset="0"/>
              </a:rPr>
              <a:t>Work</a:t>
            </a:r>
          </a:p>
        </p:txBody>
      </p:sp>
      <p:sp>
        <p:nvSpPr>
          <p:cNvPr id="23" name="Text Box 12"/>
          <p:cNvSpPr txBox="1">
            <a:spLocks noChangeArrowheads="1"/>
          </p:cNvSpPr>
          <p:nvPr/>
        </p:nvSpPr>
        <p:spPr bwMode="auto">
          <a:xfrm>
            <a:off x="-79665" y="31623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50000"/>
              </a:spcBef>
              <a:buFontTx/>
              <a:buNone/>
            </a:pPr>
            <a:r>
              <a:rPr lang="en-US" altLang="en-US" sz="2400" dirty="0">
                <a:latin typeface="Times New Roman" panose="02020603050405020304" pitchFamily="18" charset="0"/>
              </a:rPr>
              <a:t>Health</a:t>
            </a:r>
          </a:p>
        </p:txBody>
      </p:sp>
      <p:sp>
        <p:nvSpPr>
          <p:cNvPr id="24" name="Text Box 10"/>
          <p:cNvSpPr txBox="1">
            <a:spLocks noChangeArrowheads="1"/>
          </p:cNvSpPr>
          <p:nvPr/>
        </p:nvSpPr>
        <p:spPr bwMode="auto">
          <a:xfrm>
            <a:off x="1485900" y="188240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50000"/>
              </a:spcBef>
              <a:buFontTx/>
              <a:buNone/>
            </a:pPr>
            <a:r>
              <a:rPr lang="en-US" altLang="en-US" sz="2400" dirty="0">
                <a:latin typeface="Times New Roman" panose="02020603050405020304" pitchFamily="18" charset="0"/>
              </a:rPr>
              <a:t>Family</a:t>
            </a:r>
          </a:p>
        </p:txBody>
      </p:sp>
    </p:spTree>
    <p:extLst>
      <p:ext uri="{BB962C8B-B14F-4D97-AF65-F5344CB8AC3E}">
        <p14:creationId xmlns:p14="http://schemas.microsoft.com/office/powerpoint/2010/main" val="23662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124200" y="312738"/>
            <a:ext cx="2890535"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9. </a:t>
            </a:r>
            <a:r>
              <a:rPr lang="en-US" altLang="en-US" dirty="0" smtClean="0"/>
              <a:t>Handle Crisis </a:t>
            </a:r>
            <a:r>
              <a:rPr lang="en-US" altLang="en-US" dirty="0"/>
              <a:t>Situations</a:t>
            </a:r>
            <a:endParaRPr lang="en-US" dirty="0"/>
          </a:p>
        </p:txBody>
      </p:sp>
      <p:pic>
        <p:nvPicPr>
          <p:cNvPr id="7" name="Picture 4" descr="j02908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 y="168303"/>
            <a:ext cx="1185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582023424"/>
              </p:ext>
            </p:extLst>
          </p:nvPr>
        </p:nvGraphicFramePr>
        <p:xfrm>
          <a:off x="762000" y="1371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4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124200" y="312738"/>
            <a:ext cx="1941557"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10. Stay Healthy </a:t>
            </a:r>
            <a:endParaRPr lang="en-US" dirty="0"/>
          </a:p>
        </p:txBody>
      </p:sp>
      <p:pic>
        <p:nvPicPr>
          <p:cNvPr id="9" name="Picture 8"/>
          <p:cNvPicPr>
            <a:picLocks noChangeAspect="1"/>
          </p:cNvPicPr>
          <p:nvPr/>
        </p:nvPicPr>
        <p:blipFill>
          <a:blip r:embed="rId2"/>
          <a:stretch>
            <a:fillRect/>
          </a:stretch>
        </p:blipFill>
        <p:spPr>
          <a:xfrm>
            <a:off x="6705600" y="645785"/>
            <a:ext cx="2302782" cy="1731112"/>
          </a:xfrm>
          <a:prstGeom prst="rect">
            <a:avLst/>
          </a:prstGeom>
        </p:spPr>
      </p:pic>
      <p:graphicFrame>
        <p:nvGraphicFramePr>
          <p:cNvPr id="10" name="Diagram 9"/>
          <p:cNvGraphicFramePr/>
          <p:nvPr>
            <p:extLst>
              <p:ext uri="{D42A27DB-BD31-4B8C-83A1-F6EECF244321}">
                <p14:modId xmlns:p14="http://schemas.microsoft.com/office/powerpoint/2010/main" val="1849191858"/>
              </p:ext>
            </p:extLst>
          </p:nvPr>
        </p:nvGraphicFramePr>
        <p:xfrm>
          <a:off x="482146" y="154762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7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81200" y="312738"/>
            <a:ext cx="612091"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ln w="0"/>
                <a:solidFill>
                  <a:schemeClr val="tx1"/>
                </a:solidFill>
                <a:effectLst>
                  <a:outerShdw blurRad="38100" dist="19050" dir="2700000" algn="tl" rotWithShape="0">
                    <a:schemeClr val="dk1">
                      <a:alpha val="40000"/>
                    </a:schemeClr>
                  </a:outerShdw>
                </a:effectLst>
              </a:rPr>
              <a:t>Tips</a:t>
            </a:r>
            <a:endParaRPr lang="en-US" dirty="0">
              <a:ln w="0"/>
              <a:solidFill>
                <a:schemeClr val="tx1"/>
              </a:solidFill>
              <a:effectLst>
                <a:outerShdw blurRad="38100" dist="19050" dir="2700000" algn="tl" rotWithShape="0">
                  <a:schemeClr val="dk1">
                    <a:alpha val="40000"/>
                  </a:schemeClr>
                </a:outerShdw>
              </a:effectLst>
            </a:endParaRPr>
          </a:p>
        </p:txBody>
      </p:sp>
      <p:pic>
        <p:nvPicPr>
          <p:cNvPr id="7" name="Picture 4" descr="j03167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48" y="312738"/>
            <a:ext cx="12192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2743200" y="316656"/>
            <a:ext cx="4572000" cy="6236544"/>
          </a:xfrm>
          <a:prstGeom prst="rect">
            <a:avLst/>
          </a:prstGeom>
          <a:solidFill>
            <a:schemeClr val="accent3">
              <a:lumMod val="40000"/>
              <a:lumOff val="60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sz="1600" kern="0" dirty="0" smtClean="0">
                <a:latin typeface="Calibri" panose="020F0502020204030204" pitchFamily="34" charset="0"/>
              </a:rPr>
              <a:t>SWOT Analysis : Strengths, Weaknesses, Opportunities, </a:t>
            </a:r>
            <a:r>
              <a:rPr lang="en-US" altLang="en-US" sz="1600" kern="0" dirty="0" smtClean="0">
                <a:latin typeface="Calibri" panose="020F0502020204030204" pitchFamily="34" charset="0"/>
              </a:rPr>
              <a:t>Threats</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Get up 15 minutes </a:t>
            </a:r>
            <a:r>
              <a:rPr lang="en-US" altLang="en-US" sz="1600" kern="0" dirty="0" smtClean="0">
                <a:latin typeface="Calibri" panose="020F0502020204030204" pitchFamily="34" charset="0"/>
              </a:rPr>
              <a:t>early</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Make time for ‘yourself</a:t>
            </a:r>
            <a:r>
              <a:rPr lang="en-US" altLang="en-US" sz="1600" kern="0" dirty="0" smtClean="0">
                <a:latin typeface="Calibri" panose="020F0502020204030204" pitchFamily="34" charset="0"/>
              </a:rPr>
              <a:t>’</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Understand your ‘effective time zone</a:t>
            </a:r>
            <a:r>
              <a:rPr lang="en-US" altLang="en-US" sz="1600" kern="0" dirty="0" smtClean="0">
                <a:latin typeface="Calibri" panose="020F0502020204030204" pitchFamily="34" charset="0"/>
              </a:rPr>
              <a:t>’</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Deal effectively with </a:t>
            </a:r>
            <a:r>
              <a:rPr lang="en-US" altLang="en-US" sz="1600" kern="0" dirty="0" smtClean="0">
                <a:latin typeface="Calibri" panose="020F0502020204030204" pitchFamily="34" charset="0"/>
              </a:rPr>
              <a:t>interruptions</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Update your to do list </a:t>
            </a:r>
            <a:r>
              <a:rPr lang="en-US" altLang="en-US" sz="1600" kern="0" dirty="0" smtClean="0">
                <a:latin typeface="Calibri" panose="020F0502020204030204" pitchFamily="34" charset="0"/>
              </a:rPr>
              <a:t>daily</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Do not </a:t>
            </a:r>
            <a:r>
              <a:rPr lang="en-US" altLang="en-US" sz="1600" kern="0" dirty="0" smtClean="0">
                <a:latin typeface="Calibri" panose="020F0502020204030204" pitchFamily="34" charset="0"/>
              </a:rPr>
              <a:t>over-schedule</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Keep your list in </a:t>
            </a:r>
            <a:r>
              <a:rPr lang="en-US" altLang="en-US" sz="1600" kern="0" dirty="0" smtClean="0">
                <a:latin typeface="Calibri" panose="020F0502020204030204" pitchFamily="34" charset="0"/>
              </a:rPr>
              <a:t>sight</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Delegate, if </a:t>
            </a:r>
            <a:r>
              <a:rPr lang="en-US" altLang="en-US" sz="1600" kern="0" dirty="0" smtClean="0">
                <a:latin typeface="Calibri" panose="020F0502020204030204" pitchFamily="34" charset="0"/>
              </a:rPr>
              <a:t>possible</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Get Organized: paper, </a:t>
            </a:r>
            <a:r>
              <a:rPr lang="en-US" altLang="en-US" sz="1600" kern="0" dirty="0" smtClean="0">
                <a:latin typeface="Calibri" panose="020F0502020204030204" pitchFamily="34" charset="0"/>
              </a:rPr>
              <a:t>e-mail</a:t>
            </a:r>
          </a:p>
          <a:p>
            <a:pPr marL="0" indent="0" eaLnBrk="1" hangingPunct="1">
              <a:lnSpc>
                <a:spcPct val="90000"/>
              </a:lnSpc>
              <a:buNone/>
            </a:pPr>
            <a:endParaRPr lang="en-US" altLang="en-US" sz="1600" kern="0" dirty="0" smtClean="0">
              <a:latin typeface="Calibri" panose="020F0502020204030204" pitchFamily="34" charset="0"/>
            </a:endParaRPr>
          </a:p>
          <a:p>
            <a:pPr eaLnBrk="1" hangingPunct="1">
              <a:lnSpc>
                <a:spcPct val="90000"/>
              </a:lnSpc>
            </a:pPr>
            <a:r>
              <a:rPr lang="en-US" altLang="en-US" sz="1600" kern="0" dirty="0" smtClean="0">
                <a:latin typeface="Calibri" panose="020F0502020204030204" pitchFamily="34" charset="0"/>
              </a:rPr>
              <a:t>Do difficult tasks first</a:t>
            </a:r>
          </a:p>
          <a:p>
            <a:pPr eaLnBrk="1" hangingPunct="1">
              <a:lnSpc>
                <a:spcPct val="90000"/>
              </a:lnSpc>
            </a:pPr>
            <a:endParaRPr lang="en-US" altLang="en-US" sz="1600" kern="0" dirty="0" smtClean="0">
              <a:latin typeface="Calibri" panose="020F0502020204030204" pitchFamily="34" charset="0"/>
            </a:endParaRPr>
          </a:p>
          <a:p>
            <a:pPr eaLnBrk="1" hangingPunct="1">
              <a:lnSpc>
                <a:spcPct val="90000"/>
              </a:lnSpc>
              <a:buFontTx/>
              <a:buNone/>
            </a:pPr>
            <a:endParaRPr lang="en-US" altLang="en-US" sz="1800" kern="0" dirty="0" smtClean="0">
              <a:latin typeface="Calibri" panose="020F0502020204030204" pitchFamily="34" charset="0"/>
            </a:endParaRPr>
          </a:p>
          <a:p>
            <a:pPr eaLnBrk="1" hangingPunct="1">
              <a:lnSpc>
                <a:spcPct val="90000"/>
              </a:lnSpc>
            </a:pPr>
            <a:endParaRPr lang="en-US" altLang="en-US" sz="1800" kern="0" dirty="0" smtClean="0">
              <a:latin typeface="Calibri" panose="020F0502020204030204" pitchFamily="34" charset="0"/>
            </a:endParaRPr>
          </a:p>
        </p:txBody>
      </p:sp>
    </p:spTree>
    <p:extLst>
      <p:ext uri="{BB962C8B-B14F-4D97-AF65-F5344CB8AC3E}">
        <p14:creationId xmlns:p14="http://schemas.microsoft.com/office/powerpoint/2010/main" val="17632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276600" y="533400"/>
            <a:ext cx="1710725"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ln w="0"/>
                <a:effectLst>
                  <a:outerShdw blurRad="38100" dist="19050" dir="2700000" algn="tl" rotWithShape="0">
                    <a:schemeClr val="dk1">
                      <a:alpha val="40000"/>
                    </a:schemeClr>
                  </a:outerShdw>
                </a:effectLst>
              </a:rPr>
              <a:t>My Experience</a:t>
            </a:r>
            <a:endParaRPr lang="en-US" dirty="0">
              <a:ln w="0"/>
              <a:effectLst>
                <a:outerShdw blurRad="38100" dist="19050" dir="2700000" algn="tl" rotWithShape="0">
                  <a:schemeClr val="dk1">
                    <a:alpha val="40000"/>
                  </a:schemeClr>
                </a:outerShdw>
              </a:effectLst>
            </a:endParaRPr>
          </a:p>
        </p:txBody>
      </p:sp>
      <p:sp>
        <p:nvSpPr>
          <p:cNvPr id="6" name="Rectangle 3"/>
          <p:cNvSpPr txBox="1">
            <a:spLocks noChangeArrowheads="1"/>
          </p:cNvSpPr>
          <p:nvPr/>
        </p:nvSpPr>
        <p:spPr bwMode="auto">
          <a:xfrm>
            <a:off x="612775" y="1219200"/>
            <a:ext cx="7772400" cy="5181600"/>
          </a:xfrm>
          <a:prstGeom prst="rect">
            <a:avLst/>
          </a:prstGeom>
          <a:solidFill>
            <a:schemeClr val="accent4">
              <a:lumMod val="40000"/>
              <a:lumOff val="60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2000" i="0" u="none" strike="noStrike" kern="0" cap="none" spc="0" normalizeH="0" baseline="0" noProof="0" dirty="0" smtClean="0">
                <a:ln>
                  <a:noFill/>
                </a:ln>
                <a:solidFill>
                  <a:srgbClr val="000000"/>
                </a:solidFill>
                <a:effectLst/>
                <a:uLnTx/>
                <a:uFillTx/>
                <a:latin typeface="Calibri" panose="020F0502020204030204" pitchFamily="34" charset="0"/>
              </a:rPr>
              <a:t>Spent hours to list all my goals in life</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2000" i="0" u="none" strike="noStrike" kern="0" cap="none" spc="0" normalizeH="0" baseline="0" noProof="0" dirty="0" smtClean="0">
                <a:ln>
                  <a:noFill/>
                </a:ln>
                <a:solidFill>
                  <a:srgbClr val="000000"/>
                </a:solidFill>
                <a:effectLst/>
                <a:uLnTx/>
                <a:uFillTx/>
                <a:latin typeface="Calibri" panose="020F0502020204030204" pitchFamily="34" charset="0"/>
              </a:rPr>
              <a:t>Daily Lists made every day (95% of time)</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2000" i="0" u="none" strike="noStrike" kern="0" cap="none" spc="0" normalizeH="0" baseline="0" noProof="0" dirty="0" smtClean="0">
                <a:ln>
                  <a:noFill/>
                </a:ln>
                <a:solidFill>
                  <a:srgbClr val="000000"/>
                </a:solidFill>
                <a:effectLst/>
                <a:uLnTx/>
                <a:uFillTx/>
                <a:latin typeface="Calibri" panose="020F0502020204030204" pitchFamily="34" charset="0"/>
              </a:rPr>
              <a:t>Examples of goals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400" i="0" u="none" strike="noStrike" kern="0" cap="none" spc="0" normalizeH="0" baseline="0" noProof="0" dirty="0" smtClean="0">
                <a:ln>
                  <a:noFill/>
                </a:ln>
                <a:solidFill>
                  <a:srgbClr val="000000"/>
                </a:solidFill>
                <a:effectLst/>
                <a:uLnTx/>
                <a:uFillTx/>
                <a:latin typeface="Calibri" panose="020F0502020204030204" pitchFamily="34" charset="0"/>
              </a:rPr>
              <a:t>Recurring Goals:</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Daily follow-ups</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Instructions from superiors</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Prepare Monthly Status report, MRM, PQCDSM, etc.</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Calibri" panose="020F0502020204030204" pitchFamily="34" charset="0"/>
              </a:rPr>
              <a:t>Long term </a:t>
            </a:r>
            <a:r>
              <a:rPr kumimoji="0" lang="en-US" altLang="en-US" sz="2400" b="0" i="0" u="none" strike="noStrike" kern="0" cap="none" spc="0" normalizeH="0" baseline="0" noProof="0" dirty="0" smtClean="0">
                <a:ln>
                  <a:noFill/>
                </a:ln>
                <a:solidFill>
                  <a:srgbClr val="000000"/>
                </a:solidFill>
                <a:effectLst/>
                <a:uLnTx/>
                <a:uFillTx/>
                <a:latin typeface="Calibri" panose="020F0502020204030204" pitchFamily="34" charset="0"/>
              </a:rPr>
              <a:t>goals</a:t>
            </a:r>
            <a:endParaRPr kumimoji="0" lang="en-US" altLang="en-US" sz="24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Buy a house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Calibri" panose="020F0502020204030204" pitchFamily="34" charset="0"/>
              </a:rPr>
              <a:t>Personal development	</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latin typeface="Calibri" panose="020F0502020204030204" pitchFamily="34" charset="0"/>
              </a:rPr>
              <a:t>Reading books</a:t>
            </a:r>
          </a:p>
          <a:p>
            <a:pPr marL="1600200" marR="0" lvl="3" indent="-22860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Buy/loan book </a:t>
            </a:r>
          </a:p>
          <a:p>
            <a:pPr marL="1600200" marR="0" lvl="3" indent="-22860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Read 1 chapter per day</a:t>
            </a:r>
          </a:p>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Arial Narrow"/>
            </a:endParaRPr>
          </a:p>
        </p:txBody>
      </p:sp>
    </p:spTree>
    <p:extLst>
      <p:ext uri="{BB962C8B-B14F-4D97-AF65-F5344CB8AC3E}">
        <p14:creationId xmlns:p14="http://schemas.microsoft.com/office/powerpoint/2010/main" val="25370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124200" y="685800"/>
            <a:ext cx="1569789"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ln w="0"/>
                <a:solidFill>
                  <a:schemeClr val="dk1"/>
                </a:solidFill>
                <a:effectLst>
                  <a:outerShdw blurRad="38100" dist="19050" dir="2700000" algn="tl" rotWithShape="0">
                    <a:schemeClr val="dk1">
                      <a:alpha val="40000"/>
                    </a:schemeClr>
                  </a:outerShdw>
                </a:effectLst>
              </a:rPr>
              <a:t>Task</a:t>
            </a:r>
            <a:r>
              <a:rPr lang="en-US" altLang="en-US" dirty="0"/>
              <a:t> Analysis</a:t>
            </a:r>
            <a:endParaRPr lang="en-US" dirty="0"/>
          </a:p>
        </p:txBody>
      </p:sp>
      <p:sp>
        <p:nvSpPr>
          <p:cNvPr id="7" name="Rectangle 3"/>
          <p:cNvSpPr txBox="1">
            <a:spLocks noChangeArrowheads="1"/>
          </p:cNvSpPr>
          <p:nvPr/>
        </p:nvSpPr>
        <p:spPr bwMode="auto">
          <a:xfrm>
            <a:off x="807789" y="1873250"/>
            <a:ext cx="7772400" cy="4114800"/>
          </a:xfrm>
          <a:prstGeom prst="rect">
            <a:avLst/>
          </a:prstGeom>
          <a:solidFill>
            <a:schemeClr val="accent2">
              <a:lumMod val="40000"/>
              <a:lumOff val="60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TASK ANALYSIS FOR 3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MONTHS</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Only 65-70% of planned activities were completed during each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month</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20% of planned activities are transferred at least once. </a:t>
            </a: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10-12% of activities are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abandoned</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On an average I take up 4-5 activities per day in addition to work related responsibilities</a:t>
            </a:r>
          </a:p>
        </p:txBody>
      </p:sp>
      <p:pic>
        <p:nvPicPr>
          <p:cNvPr id="8" name="Picture 5" descr="BS0206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57" y="160337"/>
            <a:ext cx="17208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19400" y="609600"/>
            <a:ext cx="2082621"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b="1" dirty="0"/>
              <a:t>Lessons Learned</a:t>
            </a:r>
            <a:endParaRPr lang="en-US" b="1" dirty="0"/>
          </a:p>
        </p:txBody>
      </p:sp>
      <p:sp>
        <p:nvSpPr>
          <p:cNvPr id="10" name="Rectangle 3"/>
          <p:cNvSpPr txBox="1">
            <a:spLocks noChangeArrowheads="1"/>
          </p:cNvSpPr>
          <p:nvPr/>
        </p:nvSpPr>
        <p:spPr bwMode="auto">
          <a:xfrm>
            <a:off x="612775" y="1219200"/>
            <a:ext cx="7772400" cy="4114800"/>
          </a:xfrm>
          <a:prstGeom prst="rect">
            <a:avLst/>
          </a:prstGeom>
          <a:solidFill>
            <a:schemeClr val="accent4"/>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 have plenty of time on hand. If an activity takes average of 30 min, I have a workload of 2-3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hours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per day besides the daily routine tasks. There is lot of time that can be utilized </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effectively</a:t>
            </a: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10% of activities are 'not necessary' but I plan them because I think should do it. But not achieving them does not have an impact at all in achieving my goals</a:t>
            </a: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a:t>
            </a:r>
          </a:p>
          <a:p>
            <a:pPr marL="0" marR="0" lvl="0" indent="0" algn="l" defTabSz="914400" rtl="0" eaLnBrk="1" fontAlgn="base" latinLnBrk="0" hangingPunct="1">
              <a:lnSpc>
                <a:spcPct val="90000"/>
              </a:lnSpc>
              <a:spcBef>
                <a:spcPct val="20000"/>
              </a:spcBef>
              <a:spcAft>
                <a:spcPct val="0"/>
              </a:spcAft>
              <a:buClrTx/>
              <a:buSzTx/>
              <a:buNone/>
              <a:tabLst/>
              <a:defRPr/>
            </a:pPr>
            <a:endParaRPr lang="en-US" altLang="en-US" sz="1800" kern="0" dirty="0">
              <a:solidFill>
                <a:srgbClr val="000000"/>
              </a:solidFill>
              <a:latin typeface="Calibri" panose="020F0502020204030204" pitchFamily="34" charset="0"/>
            </a:endParaRP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20% of activities are postponed because I do not set realistic targets or I do not do enough preparation to complete the activity.</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endParaRPr kumimoji="0" lang="en-US" altLang="en-US" sz="2800" b="0" i="0" u="none" strike="noStrike" kern="0" cap="none" spc="0" normalizeH="0" baseline="0" noProof="0" dirty="0" smtClean="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14553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4" descr="j01134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4356"/>
            <a:ext cx="19034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57600" y="347374"/>
            <a:ext cx="1022459"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Time Kit</a:t>
            </a:r>
            <a:endParaRPr lang="en-US" dirty="0"/>
          </a:p>
        </p:txBody>
      </p:sp>
      <p:sp>
        <p:nvSpPr>
          <p:cNvPr id="11" name="Rectangle 3"/>
          <p:cNvSpPr txBox="1">
            <a:spLocks noChangeArrowheads="1"/>
          </p:cNvSpPr>
          <p:nvPr/>
        </p:nvSpPr>
        <p:spPr bwMode="auto">
          <a:xfrm>
            <a:off x="1364673" y="1628487"/>
            <a:ext cx="7772400" cy="4114800"/>
          </a:xfrm>
          <a:prstGeom prst="rect">
            <a:avLst/>
          </a:prstGeom>
          <a:ln>
            <a:solidFill>
              <a:srgbClr val="92D05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One source for everything</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Goals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Tasks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Expenses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Phone Book</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Ideas/Notes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Lists: Books to read, Movies to watch, checklists</a:t>
            </a:r>
          </a:p>
          <a:p>
            <a:pPr marL="342900" marR="0" lvl="0" indent="-342900" algn="l" defTabSz="914400" rtl="0" eaLnBrk="1" fontAlgn="base" latinLnBrk="0" hangingPunct="1">
              <a:lnSpc>
                <a:spcPct val="90000"/>
              </a:lnSpc>
              <a:spcBef>
                <a:spcPct val="20000"/>
              </a:spcBef>
              <a:spcAft>
                <a:spcPct val="0"/>
              </a:spcAft>
              <a:buClrTx/>
              <a:buSzTx/>
              <a:buFontTx/>
              <a:buBlip>
                <a:blip r:embed="rId3"/>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Chaos to ORGANIZED</a:t>
            </a:r>
          </a:p>
        </p:txBody>
      </p:sp>
    </p:spTree>
    <p:extLst>
      <p:ext uri="{BB962C8B-B14F-4D97-AF65-F5344CB8AC3E}">
        <p14:creationId xmlns:p14="http://schemas.microsoft.com/office/powerpoint/2010/main" val="31444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276600" y="457200"/>
            <a:ext cx="1736373"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Getting Started</a:t>
            </a:r>
            <a:endParaRPr lang="en-US" dirty="0"/>
          </a:p>
        </p:txBody>
      </p:sp>
      <p:sp>
        <p:nvSpPr>
          <p:cNvPr id="13" name="Rectangle 3"/>
          <p:cNvSpPr txBox="1">
            <a:spLocks noChangeArrowheads="1"/>
          </p:cNvSpPr>
          <p:nvPr/>
        </p:nvSpPr>
        <p:spPr bwMode="auto">
          <a:xfrm>
            <a:off x="578139" y="1447800"/>
            <a:ext cx="7772400" cy="4114800"/>
          </a:xfrm>
          <a:prstGeom prst="rect">
            <a:avLst/>
          </a:prstGeom>
          <a:ln>
            <a:solidFill>
              <a:schemeClr val="accent3">
                <a:lumMod val="60000"/>
                <a:lumOff val="40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Write down Goals of your life</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Write down Goals of your life</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Write down Goals of your life</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1" i="0" u="none" strike="noStrike" kern="0" cap="none" spc="0" normalizeH="0" baseline="0" noProof="0" dirty="0" smtClean="0">
                <a:ln>
                  <a:noFill/>
                </a:ln>
                <a:solidFill>
                  <a:srgbClr val="000000"/>
                </a:solidFill>
                <a:effectLst/>
                <a:uLnTx/>
                <a:uFillTx/>
                <a:latin typeface="Calibri" panose="020F0502020204030204" pitchFamily="34" charset="0"/>
              </a:rPr>
              <a:t>Time management is toughest course on offer and many fail.</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Practice TO DO Lists for at least </a:t>
            </a:r>
            <a:r>
              <a:rPr kumimoji="0" lang="en-US" altLang="en-US" sz="1800" b="1" i="0" u="none" strike="noStrike" kern="0" cap="none" spc="0" normalizeH="0" baseline="0" noProof="0" dirty="0" smtClean="0">
                <a:ln>
                  <a:noFill/>
                </a:ln>
                <a:solidFill>
                  <a:srgbClr val="000000"/>
                </a:solidFill>
                <a:effectLst/>
                <a:uLnTx/>
                <a:uFillTx/>
                <a:latin typeface="Calibri" panose="020F0502020204030204" pitchFamily="34" charset="0"/>
              </a:rPr>
              <a:t>3 months</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Then it becomes a habit</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Don’t give up</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If you fail to plan, you plan to FAIL.</a:t>
            </a:r>
          </a:p>
        </p:txBody>
      </p:sp>
    </p:spTree>
    <p:extLst>
      <p:ext uri="{BB962C8B-B14F-4D97-AF65-F5344CB8AC3E}">
        <p14:creationId xmlns:p14="http://schemas.microsoft.com/office/powerpoint/2010/main" val="19592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371600" y="265258"/>
            <a:ext cx="4384964" cy="373062"/>
          </a:xfrm>
          <a:prstGeom prst="rect">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latin typeface="Calibri" panose="020F0502020204030204" pitchFamily="34" charset="0"/>
            </a:endParaRPr>
          </a:p>
          <a:p>
            <a:pPr algn="ctr"/>
            <a:r>
              <a:rPr lang="en-US" sz="2000" dirty="0" smtClean="0">
                <a:latin typeface="Calibri" panose="020F0502020204030204" pitchFamily="34" charset="0"/>
              </a:rPr>
              <a:t>Why do we need Time Management  </a:t>
            </a:r>
          </a:p>
          <a:p>
            <a:pPr algn="ctr"/>
            <a:endParaRPr lang="en-US" sz="2000" dirty="0">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7214551" y="877755"/>
            <a:ext cx="1908213" cy="1597290"/>
          </a:xfrm>
          <a:prstGeom prst="rect">
            <a:avLst/>
          </a:prstGeom>
        </p:spPr>
      </p:pic>
      <p:graphicFrame>
        <p:nvGraphicFramePr>
          <p:cNvPr id="6" name="Diagram 5"/>
          <p:cNvGraphicFramePr/>
          <p:nvPr>
            <p:extLst>
              <p:ext uri="{D42A27DB-BD31-4B8C-83A1-F6EECF244321}">
                <p14:modId xmlns:p14="http://schemas.microsoft.com/office/powerpoint/2010/main" val="3890329214"/>
              </p:ext>
            </p:extLst>
          </p:nvPr>
        </p:nvGraphicFramePr>
        <p:xfrm>
          <a:off x="9144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63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276600" y="685800"/>
            <a:ext cx="1723549"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Quick Revision</a:t>
            </a:r>
            <a:endParaRPr lang="en-US" dirty="0"/>
          </a:p>
        </p:txBody>
      </p:sp>
      <p:sp>
        <p:nvSpPr>
          <p:cNvPr id="10" name="Rectangle 3"/>
          <p:cNvSpPr txBox="1">
            <a:spLocks noChangeArrowheads="1"/>
          </p:cNvSpPr>
          <p:nvPr/>
        </p:nvSpPr>
        <p:spPr bwMode="auto">
          <a:xfrm>
            <a:off x="460375" y="1295400"/>
            <a:ext cx="7772400" cy="4800600"/>
          </a:xfrm>
          <a:prstGeom prst="rect">
            <a:avLst/>
          </a:prstGeom>
          <a:solidFill>
            <a:schemeClr val="accent4">
              <a:lumMod val="40000"/>
              <a:lumOff val="60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Writing down goals is the first important step</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Break down goals to tasks</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Understand your ‘most effective time zone’/’time span’</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Create Daily TO DO List for next 3 months</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A Page a day works best</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We have more time available than we ‘think’</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DO IT NOW</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Make time management a ‘habit’</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Don’t Give up: Stay motivated</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rPr>
              <a:t>Achieve more in less time</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endParaRPr kumimoji="0" lang="en-US" altLang="en-US" sz="1800" b="0" i="0" u="none" strike="noStrike" kern="0" cap="none" spc="0" normalizeH="0" baseline="0" noProof="0" dirty="0" smtClean="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41003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200400" y="685800"/>
            <a:ext cx="1287532"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Resources</a:t>
            </a:r>
            <a:endParaRPr lang="en-US" dirty="0"/>
          </a:p>
        </p:txBody>
      </p:sp>
      <p:pic>
        <p:nvPicPr>
          <p:cNvPr id="5" name="Picture 4" descr="BS0055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5138"/>
            <a:ext cx="22860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362200" y="1295400"/>
            <a:ext cx="6781800" cy="4218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13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stock photo of thank you - thank you in calligraphy - 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0"/>
            <a:ext cx="4724400" cy="3332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981200" y="609600"/>
            <a:ext cx="662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50000"/>
              </a:spcBef>
              <a:buFontTx/>
              <a:buNone/>
            </a:pPr>
            <a:r>
              <a:rPr lang="en-US" altLang="en-US"/>
              <a:t>“If fail to Plan, you plan to fail”</a:t>
            </a:r>
          </a:p>
          <a:p>
            <a:pPr eaLnBrk="1" hangingPunct="1">
              <a:spcBef>
                <a:spcPct val="50000"/>
              </a:spcBef>
              <a:buFontTx/>
              <a:buNone/>
            </a:pPr>
            <a:r>
              <a:rPr lang="en-US" altLang="en-US"/>
              <a:t>“Plan never fails, we fail to plan”</a:t>
            </a:r>
          </a:p>
        </p:txBody>
      </p:sp>
    </p:spTree>
    <p:extLst>
      <p:ext uri="{BB962C8B-B14F-4D97-AF65-F5344CB8AC3E}">
        <p14:creationId xmlns:p14="http://schemas.microsoft.com/office/powerpoint/2010/main" val="9469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762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ounded Rectangle 12"/>
          <p:cNvSpPr/>
          <p:nvPr/>
        </p:nvSpPr>
        <p:spPr>
          <a:xfrm>
            <a:off x="36226" y="743188"/>
            <a:ext cx="1295401" cy="1066800"/>
          </a:xfrm>
          <a:prstGeom prst="roundRect">
            <a:avLst/>
          </a:prstGeom>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latin typeface="Calibri" panose="020F0502020204030204" pitchFamily="34" charset="0"/>
              </a:rPr>
              <a:t>Know How to Spend your Time </a:t>
            </a:r>
            <a:endParaRPr lang="en-US" sz="1400" dirty="0">
              <a:latin typeface="Calibri" panose="020F0502020204030204" pitchFamily="34" charset="0"/>
            </a:endParaRPr>
          </a:p>
        </p:txBody>
      </p:sp>
      <p:sp>
        <p:nvSpPr>
          <p:cNvPr id="14" name="Rounded Rectangle 13"/>
          <p:cNvSpPr/>
          <p:nvPr/>
        </p:nvSpPr>
        <p:spPr>
          <a:xfrm>
            <a:off x="2413582" y="830791"/>
            <a:ext cx="1295401" cy="973835"/>
          </a:xfrm>
          <a:prstGeom prst="roundRect">
            <a:avLst/>
          </a:prstGeom>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latin typeface="Calibri" panose="020F0502020204030204" pitchFamily="34" charset="0"/>
              </a:rPr>
              <a:t>Set Priorities</a:t>
            </a:r>
          </a:p>
          <a:p>
            <a:pPr algn="ctr"/>
            <a:endParaRPr lang="en-US" sz="1400" dirty="0">
              <a:latin typeface="Calibri" panose="020F0502020204030204" pitchFamily="34" charset="0"/>
            </a:endParaRPr>
          </a:p>
        </p:txBody>
      </p:sp>
      <p:sp>
        <p:nvSpPr>
          <p:cNvPr id="15" name="Rounded Rectangle 14"/>
          <p:cNvSpPr/>
          <p:nvPr/>
        </p:nvSpPr>
        <p:spPr>
          <a:xfrm>
            <a:off x="4929626" y="888289"/>
            <a:ext cx="1295401" cy="973835"/>
          </a:xfrm>
          <a:prstGeom prst="roundRect">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Use a Planning Tool </a:t>
            </a:r>
          </a:p>
          <a:p>
            <a:pPr algn="ctr"/>
            <a:endParaRPr lang="en-US" sz="1400" dirty="0">
              <a:latin typeface="Calibri" panose="020F0502020204030204" pitchFamily="34" charset="0"/>
            </a:endParaRPr>
          </a:p>
        </p:txBody>
      </p:sp>
      <p:sp>
        <p:nvSpPr>
          <p:cNvPr id="17" name="Rounded Rectangle 16"/>
          <p:cNvSpPr/>
          <p:nvPr/>
        </p:nvSpPr>
        <p:spPr>
          <a:xfrm>
            <a:off x="62501" y="2853826"/>
            <a:ext cx="1295401" cy="1066800"/>
          </a:xfrm>
          <a:prstGeom prst="roundRect">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 Get organized </a:t>
            </a:r>
            <a:endParaRPr lang="en-US" sz="1400" dirty="0">
              <a:latin typeface="Calibri" panose="020F0502020204030204" pitchFamily="34" charset="0"/>
            </a:endParaRPr>
          </a:p>
        </p:txBody>
      </p:sp>
      <p:sp>
        <p:nvSpPr>
          <p:cNvPr id="18" name="Rounded Rectangle 17"/>
          <p:cNvSpPr/>
          <p:nvPr/>
        </p:nvSpPr>
        <p:spPr>
          <a:xfrm>
            <a:off x="2466248" y="2891301"/>
            <a:ext cx="1295401" cy="1066800"/>
          </a:xfrm>
          <a:prstGeom prst="roundRect">
            <a:avLst/>
          </a:prstGeom>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Schedule your time appropriately</a:t>
            </a:r>
            <a:endParaRPr lang="en-US" sz="1400" dirty="0">
              <a:latin typeface="Calibri" panose="020F0502020204030204" pitchFamily="34" charset="0"/>
            </a:endParaRPr>
          </a:p>
        </p:txBody>
      </p:sp>
      <p:sp>
        <p:nvSpPr>
          <p:cNvPr id="19" name="Rounded Rectangle 18"/>
          <p:cNvSpPr/>
          <p:nvPr/>
        </p:nvSpPr>
        <p:spPr>
          <a:xfrm>
            <a:off x="5265657" y="2896298"/>
            <a:ext cx="1295401" cy="1066800"/>
          </a:xfrm>
          <a:prstGeom prst="roundRect">
            <a:avLst/>
          </a:prstGeom>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 Delegate –Get help from others</a:t>
            </a:r>
            <a:endParaRPr lang="en-US" sz="1400" dirty="0">
              <a:latin typeface="Calibri" panose="020F0502020204030204" pitchFamily="34" charset="0"/>
            </a:endParaRPr>
          </a:p>
        </p:txBody>
      </p:sp>
      <p:sp>
        <p:nvSpPr>
          <p:cNvPr id="20" name="Rounded Rectangle 19"/>
          <p:cNvSpPr/>
          <p:nvPr/>
        </p:nvSpPr>
        <p:spPr>
          <a:xfrm>
            <a:off x="44502" y="4539566"/>
            <a:ext cx="1407131" cy="1066800"/>
          </a:xfrm>
          <a:prstGeom prst="roundRect">
            <a:avLst/>
          </a:prstGeom>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Stop Procrastinating </a:t>
            </a:r>
            <a:endParaRPr lang="en-US" sz="1400" dirty="0">
              <a:latin typeface="Calibri" panose="020F0502020204030204" pitchFamily="34" charset="0"/>
            </a:endParaRPr>
          </a:p>
        </p:txBody>
      </p:sp>
      <p:sp>
        <p:nvSpPr>
          <p:cNvPr id="21" name="Rounded Rectangle 20"/>
          <p:cNvSpPr/>
          <p:nvPr/>
        </p:nvSpPr>
        <p:spPr>
          <a:xfrm>
            <a:off x="2448097" y="4665183"/>
            <a:ext cx="1295401" cy="1066800"/>
          </a:xfrm>
          <a:prstGeom prst="round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Manage External Time Waster</a:t>
            </a:r>
            <a:endParaRPr lang="en-US" sz="1400" dirty="0">
              <a:latin typeface="Calibri" panose="020F0502020204030204" pitchFamily="34" charset="0"/>
            </a:endParaRPr>
          </a:p>
        </p:txBody>
      </p:sp>
      <p:sp>
        <p:nvSpPr>
          <p:cNvPr id="22" name="Rounded Rectangle 21"/>
          <p:cNvSpPr/>
          <p:nvPr/>
        </p:nvSpPr>
        <p:spPr>
          <a:xfrm>
            <a:off x="5265657" y="4665183"/>
            <a:ext cx="1295401" cy="1066800"/>
          </a:xfrm>
          <a:prstGeom prst="roundRect">
            <a:avLst/>
          </a:prstGeom>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Handle Crisis Situation </a:t>
            </a:r>
            <a:endParaRPr lang="en-US" sz="1400" dirty="0">
              <a:latin typeface="Calibri" panose="020F0502020204030204" pitchFamily="34" charset="0"/>
            </a:endParaRPr>
          </a:p>
        </p:txBody>
      </p:sp>
      <p:sp>
        <p:nvSpPr>
          <p:cNvPr id="23" name="Rounded Rectangle 22"/>
          <p:cNvSpPr/>
          <p:nvPr/>
        </p:nvSpPr>
        <p:spPr>
          <a:xfrm>
            <a:off x="7742685" y="4693959"/>
            <a:ext cx="1161739" cy="1066800"/>
          </a:xfrm>
          <a:prstGeom prst="roundRect">
            <a:avLst/>
          </a:prstGeom>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Calibri" panose="020F0502020204030204" pitchFamily="34" charset="0"/>
              </a:rPr>
              <a:t>Stay Healthy</a:t>
            </a:r>
            <a:endParaRPr lang="en-US" sz="1400" dirty="0">
              <a:latin typeface="Calibri" panose="020F0502020204030204" pitchFamily="34" charset="0"/>
            </a:endParaRPr>
          </a:p>
        </p:txBody>
      </p:sp>
      <p:sp>
        <p:nvSpPr>
          <p:cNvPr id="35" name="Rectangle 34"/>
          <p:cNvSpPr/>
          <p:nvPr/>
        </p:nvSpPr>
        <p:spPr>
          <a:xfrm>
            <a:off x="1371600" y="265258"/>
            <a:ext cx="4384964" cy="373062"/>
          </a:xfrm>
          <a:prstGeom prst="rect">
            <a:avLst/>
          </a:prstGeom>
          <a:solidFill>
            <a:schemeClr val="bg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latin typeface="Calibri" panose="020F0502020204030204" pitchFamily="34" charset="0"/>
            </a:endParaRPr>
          </a:p>
          <a:p>
            <a:pPr algn="ctr"/>
            <a:r>
              <a:rPr lang="en-US" sz="2000" dirty="0" smtClean="0">
                <a:latin typeface="Calibri" panose="020F0502020204030204" pitchFamily="34" charset="0"/>
              </a:rPr>
              <a:t>How to use Time Effectively  </a:t>
            </a:r>
            <a:endParaRPr lang="en-US" sz="2000" dirty="0" smtClean="0">
              <a:latin typeface="Calibri" panose="020F0502020204030204" pitchFamily="34" charset="0"/>
            </a:endParaRPr>
          </a:p>
          <a:p>
            <a:pPr algn="ctr"/>
            <a:endParaRPr lang="en-US" sz="2000" dirty="0">
              <a:latin typeface="Calibri" panose="020F0502020204030204" pitchFamily="34" charset="0"/>
            </a:endParaRPr>
          </a:p>
        </p:txBody>
      </p:sp>
    </p:spTree>
    <p:extLst>
      <p:ext uri="{BB962C8B-B14F-4D97-AF65-F5344CB8AC3E}">
        <p14:creationId xmlns:p14="http://schemas.microsoft.com/office/powerpoint/2010/main" val="167957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411732"/>
            <a:ext cx="3531801"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1.Know how to spend your Time </a:t>
            </a:r>
            <a:endParaRPr lang="en-US" dirty="0"/>
          </a:p>
        </p:txBody>
      </p:sp>
      <p:sp>
        <p:nvSpPr>
          <p:cNvPr id="6" name="Rectangle 5"/>
          <p:cNvSpPr/>
          <p:nvPr/>
        </p:nvSpPr>
        <p:spPr>
          <a:xfrm>
            <a:off x="578425" y="2819400"/>
            <a:ext cx="2698175"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solidFill>
                  <a:schemeClr val="dk1"/>
                </a:solidFill>
              </a:rPr>
              <a:t>2</a:t>
            </a:r>
            <a:r>
              <a:rPr lang="en-US" altLang="en-US" dirty="0"/>
              <a:t>. Set </a:t>
            </a:r>
            <a:r>
              <a:rPr lang="en-US" altLang="en-US" dirty="0"/>
              <a:t>Priorities &amp; Goals </a:t>
            </a:r>
            <a:endParaRPr lang="en-US" dirty="0"/>
          </a:p>
        </p:txBody>
      </p:sp>
      <p:graphicFrame>
        <p:nvGraphicFramePr>
          <p:cNvPr id="2" name="Diagram 1"/>
          <p:cNvGraphicFramePr/>
          <p:nvPr>
            <p:extLst>
              <p:ext uri="{D42A27DB-BD31-4B8C-83A1-F6EECF244321}">
                <p14:modId xmlns:p14="http://schemas.microsoft.com/office/powerpoint/2010/main" val="2994737002"/>
              </p:ext>
            </p:extLst>
          </p:nvPr>
        </p:nvGraphicFramePr>
        <p:xfrm>
          <a:off x="3728399" y="963286"/>
          <a:ext cx="4942566" cy="3170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798882132"/>
              </p:ext>
            </p:extLst>
          </p:nvPr>
        </p:nvGraphicFramePr>
        <p:xfrm>
          <a:off x="0" y="3188732"/>
          <a:ext cx="4942566" cy="31703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a:stretch>
            <a:fillRect/>
          </a:stretch>
        </p:blipFill>
        <p:spPr>
          <a:xfrm>
            <a:off x="861374" y="1008648"/>
            <a:ext cx="2867025" cy="1810752"/>
          </a:xfrm>
          <a:prstGeom prst="rect">
            <a:avLst/>
          </a:prstGeom>
        </p:spPr>
      </p:pic>
      <p:pic>
        <p:nvPicPr>
          <p:cNvPr id="11" name="Picture 10"/>
          <p:cNvPicPr>
            <a:picLocks noChangeAspect="1"/>
          </p:cNvPicPr>
          <p:nvPr/>
        </p:nvPicPr>
        <p:blipFill>
          <a:blip r:embed="rId14"/>
          <a:stretch>
            <a:fillRect/>
          </a:stretch>
        </p:blipFill>
        <p:spPr>
          <a:xfrm>
            <a:off x="6229662" y="4315873"/>
            <a:ext cx="2143125" cy="2143125"/>
          </a:xfrm>
          <a:prstGeom prst="rect">
            <a:avLst/>
          </a:prstGeom>
        </p:spPr>
      </p:pic>
    </p:spTree>
    <p:extLst>
      <p:ext uri="{BB962C8B-B14F-4D97-AF65-F5344CB8AC3E}">
        <p14:creationId xmlns:p14="http://schemas.microsoft.com/office/powerpoint/2010/main" val="424756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Graphic spid="2" grpId="0">
        <p:bldAsOne/>
      </p:bldGraphic>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2667000" y="444356"/>
            <a:ext cx="2297552" cy="400110"/>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sz="2000" dirty="0">
                <a:latin typeface="Calibri" panose="020F0502020204030204" pitchFamily="34" charset="0"/>
              </a:rPr>
              <a:t>Creating TO DO Lists</a:t>
            </a:r>
            <a:endParaRPr lang="en-US" sz="200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96005830"/>
              </p:ext>
            </p:extLst>
          </p:nvPr>
        </p:nvGraphicFramePr>
        <p:xfrm>
          <a:off x="0" y="1480994"/>
          <a:ext cx="4964552" cy="370840"/>
        </p:xfrm>
        <a:graphic>
          <a:graphicData uri="http://schemas.openxmlformats.org/drawingml/2006/table">
            <a:tbl>
              <a:tblPr firstRow="1" bandRow="1">
                <a:tableStyleId>{F5AB1C69-6EDB-4FF4-983F-18BD219EF322}</a:tableStyleId>
              </a:tblPr>
              <a:tblGrid>
                <a:gridCol w="4964552">
                  <a:extLst>
                    <a:ext uri="{9D8B030D-6E8A-4147-A177-3AD203B41FA5}">
                      <a16:colId xmlns:a16="http://schemas.microsoft.com/office/drawing/2014/main" val="1951298967"/>
                    </a:ext>
                  </a:extLst>
                </a:gridCol>
              </a:tblGrid>
              <a:tr h="370840">
                <a:tc>
                  <a:txBody>
                    <a:bodyPr/>
                    <a:lstStyle/>
                    <a:p>
                      <a:pPr marL="285750" indent="-285750">
                        <a:buFont typeface="Wingdings" panose="05000000000000000000" pitchFamily="2" charset="2"/>
                        <a:buChar char="q"/>
                      </a:pPr>
                      <a:r>
                        <a:rPr lang="en-US" dirty="0" smtClean="0"/>
                        <a:t>Your</a:t>
                      </a:r>
                      <a:r>
                        <a:rPr lang="en-US" baseline="0" dirty="0" smtClean="0"/>
                        <a:t> Daily list of Tasks </a:t>
                      </a:r>
                      <a:endParaRPr lang="en-US" dirty="0"/>
                    </a:p>
                  </a:txBody>
                  <a:tcPr/>
                </a:tc>
                <a:extLst>
                  <a:ext uri="{0D108BD9-81ED-4DB2-BD59-A6C34878D82A}">
                    <a16:rowId xmlns:a16="http://schemas.microsoft.com/office/drawing/2014/main" val="43402862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98042862"/>
              </p:ext>
            </p:extLst>
          </p:nvPr>
        </p:nvGraphicFramePr>
        <p:xfrm>
          <a:off x="4010" y="2118185"/>
          <a:ext cx="4960542" cy="424545"/>
        </p:xfrm>
        <a:graphic>
          <a:graphicData uri="http://schemas.openxmlformats.org/drawingml/2006/table">
            <a:tbl>
              <a:tblPr firstRow="1" bandRow="1">
                <a:tableStyleId>{F5AB1C69-6EDB-4FF4-983F-18BD219EF322}</a:tableStyleId>
              </a:tblPr>
              <a:tblGrid>
                <a:gridCol w="4960542">
                  <a:extLst>
                    <a:ext uri="{9D8B030D-6E8A-4147-A177-3AD203B41FA5}">
                      <a16:colId xmlns:a16="http://schemas.microsoft.com/office/drawing/2014/main" val="1951298967"/>
                    </a:ext>
                  </a:extLst>
                </a:gridCol>
              </a:tblGrid>
              <a:tr h="424545">
                <a:tc>
                  <a:txBody>
                    <a:bodyPr/>
                    <a:lstStyle/>
                    <a:p>
                      <a:pPr marL="285750" indent="-285750">
                        <a:buFont typeface="Wingdings" panose="05000000000000000000" pitchFamily="2" charset="2"/>
                        <a:buChar char="q"/>
                      </a:pPr>
                      <a:r>
                        <a:rPr lang="en-US" dirty="0" smtClean="0"/>
                        <a:t>Tasks</a:t>
                      </a:r>
                      <a:r>
                        <a:rPr lang="en-US" baseline="0" dirty="0" smtClean="0"/>
                        <a:t> that take you towards your Goal </a:t>
                      </a:r>
                      <a:endParaRPr lang="en-US" dirty="0"/>
                    </a:p>
                  </a:txBody>
                  <a:tcPr/>
                </a:tc>
                <a:extLst>
                  <a:ext uri="{0D108BD9-81ED-4DB2-BD59-A6C34878D82A}">
                    <a16:rowId xmlns:a16="http://schemas.microsoft.com/office/drawing/2014/main" val="43402862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70238588"/>
              </p:ext>
            </p:extLst>
          </p:nvPr>
        </p:nvGraphicFramePr>
        <p:xfrm>
          <a:off x="0" y="3024616"/>
          <a:ext cx="4964552" cy="370840"/>
        </p:xfrm>
        <a:graphic>
          <a:graphicData uri="http://schemas.openxmlformats.org/drawingml/2006/table">
            <a:tbl>
              <a:tblPr firstRow="1" bandRow="1">
                <a:tableStyleId>{F5AB1C69-6EDB-4FF4-983F-18BD219EF322}</a:tableStyleId>
              </a:tblPr>
              <a:tblGrid>
                <a:gridCol w="4964552">
                  <a:extLst>
                    <a:ext uri="{9D8B030D-6E8A-4147-A177-3AD203B41FA5}">
                      <a16:colId xmlns:a16="http://schemas.microsoft.com/office/drawing/2014/main" val="1951298967"/>
                    </a:ext>
                  </a:extLst>
                </a:gridCol>
              </a:tblGrid>
              <a:tr h="370840">
                <a:tc>
                  <a:txBody>
                    <a:bodyPr/>
                    <a:lstStyle/>
                    <a:p>
                      <a:pPr marL="285750" indent="-285750">
                        <a:buFont typeface="Wingdings" panose="05000000000000000000" pitchFamily="2" charset="2"/>
                        <a:buChar char="q"/>
                      </a:pPr>
                      <a:r>
                        <a:rPr lang="en-US" dirty="0" smtClean="0"/>
                        <a:t>One Sheet a Day </a:t>
                      </a:r>
                      <a:endParaRPr lang="en-US" dirty="0"/>
                    </a:p>
                  </a:txBody>
                  <a:tcPr>
                    <a:solidFill>
                      <a:schemeClr val="accent3"/>
                    </a:solidFill>
                  </a:tcPr>
                </a:tc>
                <a:extLst>
                  <a:ext uri="{0D108BD9-81ED-4DB2-BD59-A6C34878D82A}">
                    <a16:rowId xmlns:a16="http://schemas.microsoft.com/office/drawing/2014/main" val="43402862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38007158"/>
              </p:ext>
            </p:extLst>
          </p:nvPr>
        </p:nvGraphicFramePr>
        <p:xfrm>
          <a:off x="0" y="3877342"/>
          <a:ext cx="4964552" cy="370840"/>
        </p:xfrm>
        <a:graphic>
          <a:graphicData uri="http://schemas.openxmlformats.org/drawingml/2006/table">
            <a:tbl>
              <a:tblPr firstRow="1" bandRow="1">
                <a:tableStyleId>{F5AB1C69-6EDB-4FF4-983F-18BD219EF322}</a:tableStyleId>
              </a:tblPr>
              <a:tblGrid>
                <a:gridCol w="4964552">
                  <a:extLst>
                    <a:ext uri="{9D8B030D-6E8A-4147-A177-3AD203B41FA5}">
                      <a16:colId xmlns:a16="http://schemas.microsoft.com/office/drawing/2014/main" val="1951298967"/>
                    </a:ext>
                  </a:extLst>
                </a:gridCol>
              </a:tblGrid>
              <a:tr h="370840">
                <a:tc>
                  <a:txBody>
                    <a:bodyPr/>
                    <a:lstStyle/>
                    <a:p>
                      <a:pPr marL="285750" indent="-285750">
                        <a:buFont typeface="Wingdings" panose="05000000000000000000" pitchFamily="2" charset="2"/>
                        <a:buChar char="q"/>
                      </a:pPr>
                      <a:r>
                        <a:rPr lang="en-US" dirty="0" smtClean="0"/>
                        <a:t>Task</a:t>
                      </a:r>
                      <a:r>
                        <a:rPr lang="en-US" baseline="0" dirty="0" smtClean="0"/>
                        <a:t> with defined Importance </a:t>
                      </a:r>
                      <a:endParaRPr lang="en-US" dirty="0"/>
                    </a:p>
                  </a:txBody>
                  <a:tcPr>
                    <a:solidFill>
                      <a:schemeClr val="accent3"/>
                    </a:solidFill>
                  </a:tcPr>
                </a:tc>
                <a:extLst>
                  <a:ext uri="{0D108BD9-81ED-4DB2-BD59-A6C34878D82A}">
                    <a16:rowId xmlns:a16="http://schemas.microsoft.com/office/drawing/2014/main" val="43402862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81397478"/>
              </p:ext>
            </p:extLst>
          </p:nvPr>
        </p:nvGraphicFramePr>
        <p:xfrm>
          <a:off x="3810000" y="2667000"/>
          <a:ext cx="5334000" cy="4149040"/>
        </p:xfrm>
        <a:graphic>
          <a:graphicData uri="http://schemas.openxmlformats.org/drawingml/2006/table">
            <a:tbl>
              <a:tblPr firstRow="1" bandRow="1">
                <a:tableStyleId>{073A0DAA-6AF3-43AB-8588-CEC1D06C72B9}</a:tableStyleId>
              </a:tblPr>
              <a:tblGrid>
                <a:gridCol w="1778000">
                  <a:extLst>
                    <a:ext uri="{9D8B030D-6E8A-4147-A177-3AD203B41FA5}">
                      <a16:colId xmlns:a16="http://schemas.microsoft.com/office/drawing/2014/main" val="674683603"/>
                    </a:ext>
                  </a:extLst>
                </a:gridCol>
                <a:gridCol w="1778000">
                  <a:extLst>
                    <a:ext uri="{9D8B030D-6E8A-4147-A177-3AD203B41FA5}">
                      <a16:colId xmlns:a16="http://schemas.microsoft.com/office/drawing/2014/main" val="1968872663"/>
                    </a:ext>
                  </a:extLst>
                </a:gridCol>
                <a:gridCol w="1778000">
                  <a:extLst>
                    <a:ext uri="{9D8B030D-6E8A-4147-A177-3AD203B41FA5}">
                      <a16:colId xmlns:a16="http://schemas.microsoft.com/office/drawing/2014/main" val="2629395320"/>
                    </a:ext>
                  </a:extLst>
                </a:gridCol>
              </a:tblGrid>
              <a:tr h="379155">
                <a:tc>
                  <a:txBody>
                    <a:bodyPr/>
                    <a:lstStyle/>
                    <a:p>
                      <a:endParaRPr lang="en-US" sz="1400" dirty="0">
                        <a:latin typeface="Calibri" panose="020F0502020204030204" pitchFamily="34" charset="0"/>
                      </a:endParaRPr>
                    </a:p>
                  </a:txBody>
                  <a:tcPr/>
                </a:tc>
                <a:tc>
                  <a:txBody>
                    <a:bodyPr/>
                    <a:lstStyle/>
                    <a:p>
                      <a:r>
                        <a:rPr lang="en-US" sz="1400" dirty="0" smtClean="0"/>
                        <a:t>Urgent </a:t>
                      </a:r>
                      <a:endParaRPr lang="en-US" sz="1400" dirty="0">
                        <a:latin typeface="Calibri" panose="020F0502020204030204" pitchFamily="34" charset="0"/>
                      </a:endParaRPr>
                    </a:p>
                  </a:txBody>
                  <a:tcPr/>
                </a:tc>
                <a:tc>
                  <a:txBody>
                    <a:bodyPr/>
                    <a:lstStyle/>
                    <a:p>
                      <a:r>
                        <a:rPr lang="en-US" sz="1400" dirty="0" smtClean="0"/>
                        <a:t>Not</a:t>
                      </a:r>
                      <a:r>
                        <a:rPr lang="en-US" sz="1400" baseline="0" dirty="0" smtClean="0"/>
                        <a:t> Urgent </a:t>
                      </a:r>
                      <a:endParaRPr lang="en-US" sz="1400" dirty="0">
                        <a:latin typeface="Calibri" panose="020F0502020204030204" pitchFamily="34" charset="0"/>
                      </a:endParaRPr>
                    </a:p>
                  </a:txBody>
                  <a:tcPr/>
                </a:tc>
                <a:extLst>
                  <a:ext uri="{0D108BD9-81ED-4DB2-BD59-A6C34878D82A}">
                    <a16:rowId xmlns:a16="http://schemas.microsoft.com/office/drawing/2014/main" val="31055558"/>
                  </a:ext>
                </a:extLst>
              </a:tr>
              <a:tr h="2075654">
                <a:tc>
                  <a:txBody>
                    <a:bodyPr/>
                    <a:lstStyle/>
                    <a:p>
                      <a:r>
                        <a:rPr lang="en-US" sz="1400" dirty="0" smtClean="0"/>
                        <a:t>Important </a:t>
                      </a:r>
                      <a:endParaRPr lang="en-US" sz="1400" dirty="0">
                        <a:latin typeface="Calibri" panose="020F0502020204030204" pitchFamily="34" charset="0"/>
                      </a:endParaRPr>
                    </a:p>
                  </a:txBody>
                  <a:tcPr/>
                </a:tc>
                <a:tc>
                  <a:txBody>
                    <a:bodyPr/>
                    <a:lstStyle/>
                    <a:p>
                      <a:r>
                        <a:rPr lang="en-US" sz="1400" dirty="0" smtClean="0"/>
                        <a:t>Do</a:t>
                      </a:r>
                      <a:r>
                        <a:rPr lang="en-US" sz="1400" baseline="0" dirty="0" smtClean="0"/>
                        <a:t> Now </a:t>
                      </a:r>
                    </a:p>
                    <a:p>
                      <a:endParaRPr lang="en-US" sz="1400" baseline="0" dirty="0" smtClean="0"/>
                    </a:p>
                    <a:p>
                      <a:pPr marL="342900" indent="-342900">
                        <a:buAutoNum type="arabicParenR"/>
                      </a:pPr>
                      <a:r>
                        <a:rPr lang="en-US" sz="1400" baseline="0" dirty="0" smtClean="0"/>
                        <a:t>Project with Deadlines </a:t>
                      </a:r>
                    </a:p>
                    <a:p>
                      <a:pPr marL="342900" indent="-342900">
                        <a:buAutoNum type="arabicParenR"/>
                      </a:pPr>
                      <a:r>
                        <a:rPr lang="en-US" sz="1400" baseline="0" dirty="0" smtClean="0"/>
                        <a:t>Crises (Personal &amp; Professional)</a:t>
                      </a:r>
                    </a:p>
                    <a:p>
                      <a:pPr marL="0" indent="0">
                        <a:buNone/>
                      </a:pPr>
                      <a:r>
                        <a:rPr lang="en-US" sz="1400" baseline="0" dirty="0" smtClean="0"/>
                        <a:t>3)Deadline and Firefighting</a:t>
                      </a:r>
                      <a:endParaRPr lang="en-US" sz="1400" b="1" dirty="0">
                        <a:latin typeface="Calibri" panose="020F0502020204030204" pitchFamily="34" charset="0"/>
                      </a:endParaRPr>
                    </a:p>
                  </a:txBody>
                  <a:tcPr/>
                </a:tc>
                <a:tc>
                  <a:txBody>
                    <a:bodyPr/>
                    <a:lstStyle/>
                    <a:p>
                      <a:r>
                        <a:rPr lang="en-US" sz="1400" dirty="0" smtClean="0"/>
                        <a:t>Spend</a:t>
                      </a:r>
                      <a:r>
                        <a:rPr lang="en-US" sz="1400" baseline="0" dirty="0" smtClean="0"/>
                        <a:t> mote time on </a:t>
                      </a:r>
                    </a:p>
                    <a:p>
                      <a:endParaRPr lang="en-US" sz="1400" baseline="0" dirty="0" smtClean="0"/>
                    </a:p>
                    <a:p>
                      <a:pPr marL="342900" indent="-342900">
                        <a:buAutoNum type="arabicParenR"/>
                      </a:pPr>
                      <a:r>
                        <a:rPr lang="en-US" sz="1400" baseline="0" dirty="0" smtClean="0"/>
                        <a:t>Relationship Maintenance </a:t>
                      </a:r>
                    </a:p>
                    <a:p>
                      <a:pPr marL="342900" indent="-342900">
                        <a:buAutoNum type="arabicParenR"/>
                      </a:pPr>
                      <a:r>
                        <a:rPr lang="en-US" sz="1400" baseline="0" dirty="0" smtClean="0"/>
                        <a:t>Recreation </a:t>
                      </a:r>
                    </a:p>
                    <a:p>
                      <a:pPr marL="342900" indent="-342900">
                        <a:buAutoNum type="arabicParenR"/>
                      </a:pPr>
                      <a:r>
                        <a:rPr lang="en-US" sz="1400" baseline="0" dirty="0" smtClean="0"/>
                        <a:t>Main Projects </a:t>
                      </a:r>
                    </a:p>
                    <a:p>
                      <a:pPr marL="342900" indent="-342900">
                        <a:buAutoNum type="arabicParenR"/>
                      </a:pPr>
                      <a:r>
                        <a:rPr lang="en-US" sz="1400" baseline="0" dirty="0" smtClean="0"/>
                        <a:t>Planning, Holidays</a:t>
                      </a:r>
                      <a:endParaRPr lang="en-US" sz="1400" b="1" baseline="0" dirty="0" smtClean="0">
                        <a:latin typeface="Calibri" panose="020F0502020204030204" pitchFamily="34" charset="0"/>
                      </a:endParaRPr>
                    </a:p>
                  </a:txBody>
                  <a:tcPr/>
                </a:tc>
                <a:extLst>
                  <a:ext uri="{0D108BD9-81ED-4DB2-BD59-A6C34878D82A}">
                    <a16:rowId xmlns:a16="http://schemas.microsoft.com/office/drawing/2014/main" val="1126322650"/>
                  </a:ext>
                </a:extLst>
              </a:tr>
              <a:tr h="1694231">
                <a:tc>
                  <a:txBody>
                    <a:bodyPr/>
                    <a:lstStyle/>
                    <a:p>
                      <a:r>
                        <a:rPr lang="en-US" sz="1400" dirty="0" smtClean="0"/>
                        <a:t>Not Important </a:t>
                      </a:r>
                      <a:endParaRPr lang="en-US" sz="1400" dirty="0">
                        <a:latin typeface="Calibri" panose="020F0502020204030204" pitchFamily="34" charset="0"/>
                      </a:endParaRPr>
                    </a:p>
                  </a:txBody>
                  <a:tcPr/>
                </a:tc>
                <a:tc>
                  <a:txBody>
                    <a:bodyPr/>
                    <a:lstStyle/>
                    <a:p>
                      <a:r>
                        <a:rPr lang="en-US" sz="1400" dirty="0" smtClean="0"/>
                        <a:t>Do</a:t>
                      </a:r>
                      <a:r>
                        <a:rPr lang="en-US" sz="1400" baseline="0" dirty="0" smtClean="0"/>
                        <a:t> Quickly </a:t>
                      </a:r>
                    </a:p>
                    <a:p>
                      <a:pPr marL="342900" indent="-342900">
                        <a:buAutoNum type="arabicParenR"/>
                      </a:pPr>
                      <a:r>
                        <a:rPr lang="en-US" sz="1400" baseline="0" dirty="0" smtClean="0"/>
                        <a:t>Routine Activities (Calls , emails , reports etc.)</a:t>
                      </a:r>
                    </a:p>
                    <a:p>
                      <a:pPr marL="342900" indent="-342900">
                        <a:buAutoNum type="arabicParenR"/>
                      </a:pPr>
                      <a:r>
                        <a:rPr lang="en-US" sz="1400" baseline="0" dirty="0" smtClean="0"/>
                        <a:t>Interruptions , Meetings</a:t>
                      </a:r>
                      <a:endParaRPr lang="en-US" sz="1400" b="1" dirty="0">
                        <a:latin typeface="Calibri" panose="020F0502020204030204" pitchFamily="34" charset="0"/>
                      </a:endParaRPr>
                    </a:p>
                  </a:txBody>
                  <a:tcPr/>
                </a:tc>
                <a:tc>
                  <a:txBody>
                    <a:bodyPr/>
                    <a:lstStyle/>
                    <a:p>
                      <a:r>
                        <a:rPr lang="en-US" sz="1400" dirty="0" smtClean="0"/>
                        <a:t>Reject</a:t>
                      </a:r>
                      <a:r>
                        <a:rPr lang="en-US" sz="1400" baseline="0" dirty="0" smtClean="0"/>
                        <a:t> or Decrease </a:t>
                      </a:r>
                    </a:p>
                    <a:p>
                      <a:pPr marL="342900" indent="-342900">
                        <a:buAutoNum type="arabicParenR"/>
                      </a:pPr>
                      <a:r>
                        <a:rPr lang="en-US" sz="1400" baseline="0" dirty="0" smtClean="0"/>
                        <a:t>Time Wasters </a:t>
                      </a:r>
                    </a:p>
                    <a:p>
                      <a:pPr marL="0" indent="0">
                        <a:buNone/>
                      </a:pPr>
                      <a:r>
                        <a:rPr lang="en-US" sz="1400" baseline="0" dirty="0" smtClean="0"/>
                        <a:t>(Calls , emails, checking Facebook internet surfing etc.)</a:t>
                      </a:r>
                    </a:p>
                    <a:p>
                      <a:pPr marL="0" indent="0">
                        <a:buNone/>
                      </a:pPr>
                      <a:r>
                        <a:rPr lang="en-US" sz="1400" baseline="0" dirty="0" smtClean="0"/>
                        <a:t>2)Junk Mail , Time Wasters</a:t>
                      </a:r>
                      <a:endParaRPr lang="en-US" sz="1400" b="1" dirty="0">
                        <a:latin typeface="Calibri" panose="020F0502020204030204" pitchFamily="34" charset="0"/>
                      </a:endParaRPr>
                    </a:p>
                  </a:txBody>
                  <a:tcPr/>
                </a:tc>
                <a:extLst>
                  <a:ext uri="{0D108BD9-81ED-4DB2-BD59-A6C34878D82A}">
                    <a16:rowId xmlns:a16="http://schemas.microsoft.com/office/drawing/2014/main" val="2082652936"/>
                  </a:ext>
                </a:extLst>
              </a:tr>
            </a:tbl>
          </a:graphicData>
        </a:graphic>
      </p:graphicFrame>
    </p:spTree>
    <p:extLst>
      <p:ext uri="{BB962C8B-B14F-4D97-AF65-F5344CB8AC3E}">
        <p14:creationId xmlns:p14="http://schemas.microsoft.com/office/powerpoint/2010/main" val="17984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514600" y="312738"/>
            <a:ext cx="2826736"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Working with TO DO Lists</a:t>
            </a:r>
            <a:endParaRPr lang="en-US" dirty="0"/>
          </a:p>
        </p:txBody>
      </p:sp>
      <p:graphicFrame>
        <p:nvGraphicFramePr>
          <p:cNvPr id="9" name="Diagram 8"/>
          <p:cNvGraphicFramePr/>
          <p:nvPr>
            <p:extLst>
              <p:ext uri="{D42A27DB-BD31-4B8C-83A1-F6EECF244321}">
                <p14:modId xmlns:p14="http://schemas.microsoft.com/office/powerpoint/2010/main" val="1369320440"/>
              </p:ext>
            </p:extLst>
          </p:nvPr>
        </p:nvGraphicFramePr>
        <p:xfrm>
          <a:off x="612775" y="1219200"/>
          <a:ext cx="7235826"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1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Group 1090"/>
          <p:cNvGraphicFramePr>
            <a:graphicFrameLocks/>
          </p:cNvGraphicFramePr>
          <p:nvPr>
            <p:extLst/>
          </p:nvPr>
        </p:nvGraphicFramePr>
        <p:xfrm>
          <a:off x="612775" y="1524000"/>
          <a:ext cx="7772400" cy="4552960"/>
        </p:xfrm>
        <a:graphic>
          <a:graphicData uri="http://schemas.openxmlformats.org/drawingml/2006/table">
            <a:tbl>
              <a:tblPr/>
              <a:tblGrid>
                <a:gridCol w="3352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966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Narrow" pitchFamily="34" charset="0"/>
                        </a:rPr>
                        <a:t>Task</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Priority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Status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Time needed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9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Prepare Slides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Q1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30 min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3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Collect Photos (T-1)</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Q2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45 min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Add Slides to qaweb</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Q3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5 min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7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Update SDK Test Cases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Q1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1 hour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Narrow" pitchFamily="34" charset="0"/>
                        </a:rPr>
                        <a:t>Confirm to </a:t>
                      </a:r>
                      <a:r>
                        <a:rPr kumimoji="0" lang="en-US" sz="2800" b="0" i="0" u="none" strike="noStrike" cap="none" normalizeH="0" baseline="0" dirty="0" err="1" smtClean="0">
                          <a:ln>
                            <a:noFill/>
                          </a:ln>
                          <a:solidFill>
                            <a:schemeClr val="tx1"/>
                          </a:solidFill>
                          <a:effectLst/>
                          <a:latin typeface="Arial Narrow" pitchFamily="34" charset="0"/>
                        </a:rPr>
                        <a:t>Shivaji</a:t>
                      </a:r>
                      <a:r>
                        <a:rPr kumimoji="0" lang="en-US" sz="2800" b="0" i="0" u="none" strike="noStrike" cap="none" normalizeH="0" baseline="0" dirty="0" smtClean="0">
                          <a:ln>
                            <a:noFill/>
                          </a:ln>
                          <a:solidFill>
                            <a:schemeClr val="tx1"/>
                          </a:solidFill>
                          <a:effectLst/>
                          <a:latin typeface="Arial Narrow" pitchFamily="34" charset="0"/>
                        </a:rPr>
                        <a:t> about tomorrow’s plan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Q1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Narrow" pitchFamily="34" charset="0"/>
                        </a:rPr>
                        <a:t>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Narrow" pitchFamily="34" charset="0"/>
                        </a:rPr>
                        <a:t>5 min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4"/>
          <p:cNvSpPr/>
          <p:nvPr/>
        </p:nvSpPr>
        <p:spPr>
          <a:xfrm>
            <a:off x="2971800" y="364371"/>
            <a:ext cx="2176878" cy="369332"/>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Sample TO DO List</a:t>
            </a:r>
            <a:endParaRPr lang="en-US" dirty="0"/>
          </a:p>
        </p:txBody>
      </p:sp>
      <p:sp>
        <p:nvSpPr>
          <p:cNvPr id="6" name="Text Box 1057"/>
          <p:cNvSpPr txBox="1">
            <a:spLocks noChangeArrowheads="1"/>
          </p:cNvSpPr>
          <p:nvPr/>
        </p:nvSpPr>
        <p:spPr bwMode="auto">
          <a:xfrm>
            <a:off x="474230" y="869295"/>
            <a:ext cx="2646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FontTx/>
              <a:buNone/>
            </a:pPr>
            <a:r>
              <a:rPr lang="en-US" altLang="en-US" sz="2800" dirty="0"/>
              <a:t>Date: 30-Nov-2007</a:t>
            </a:r>
          </a:p>
        </p:txBody>
      </p:sp>
    </p:spTree>
    <p:extLst>
      <p:ext uri="{BB962C8B-B14F-4D97-AF65-F5344CB8AC3E}">
        <p14:creationId xmlns:p14="http://schemas.microsoft.com/office/powerpoint/2010/main" val="33451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sl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hank you sl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4" descr="BD0521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70474"/>
            <a:ext cx="18288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20485" y="757598"/>
            <a:ext cx="851515"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Goals </a:t>
            </a:r>
            <a:endParaRPr lang="en-US" dirty="0">
              <a:solidFill>
                <a:schemeClr val="dk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72082395"/>
              </p:ext>
            </p:extLst>
          </p:nvPr>
        </p:nvGraphicFramePr>
        <p:xfrm>
          <a:off x="2013404" y="1295400"/>
          <a:ext cx="6096000" cy="2565400"/>
        </p:xfrm>
        <a:graphic>
          <a:graphicData uri="http://schemas.openxmlformats.org/drawingml/2006/table">
            <a:tbl>
              <a:tblPr firstRow="1" bandRow="1">
                <a:tableStyleId>{F5AB1C69-6EDB-4FF4-983F-18BD219EF322}</a:tableStyleId>
              </a:tblPr>
              <a:tblGrid>
                <a:gridCol w="6096000">
                  <a:extLst>
                    <a:ext uri="{9D8B030D-6E8A-4147-A177-3AD203B41FA5}">
                      <a16:colId xmlns:a16="http://schemas.microsoft.com/office/drawing/2014/main" val="4020452507"/>
                    </a:ext>
                  </a:extLst>
                </a:gridCol>
              </a:tblGrid>
              <a:tr h="370840">
                <a:tc>
                  <a:txBody>
                    <a:bodyPr/>
                    <a:lstStyle/>
                    <a:p>
                      <a:pPr marL="285750" indent="-285750">
                        <a:buFont typeface="Arial" panose="020B0604020202020204" pitchFamily="34" charset="0"/>
                        <a:buChar char="•"/>
                      </a:pPr>
                      <a:r>
                        <a:rPr lang="en-US" dirty="0" smtClean="0"/>
                        <a:t>“If you are</a:t>
                      </a:r>
                      <a:r>
                        <a:rPr lang="en-US" baseline="0" dirty="0" smtClean="0"/>
                        <a:t> not aware of the direction you are getting , you will end up exactly where you are going”</a:t>
                      </a:r>
                      <a:endParaRPr lang="en-US" dirty="0"/>
                    </a:p>
                  </a:txBody>
                  <a:tcPr/>
                </a:tc>
                <a:extLst>
                  <a:ext uri="{0D108BD9-81ED-4DB2-BD59-A6C34878D82A}">
                    <a16:rowId xmlns:a16="http://schemas.microsoft.com/office/drawing/2014/main" val="2797657714"/>
                  </a:ext>
                </a:extLst>
              </a:tr>
              <a:tr h="370840">
                <a:tc>
                  <a:txBody>
                    <a:bodyPr/>
                    <a:lstStyle/>
                    <a:p>
                      <a:pPr marL="285750" indent="-285750">
                        <a:buFont typeface="Arial" panose="020B0604020202020204" pitchFamily="34" charset="0"/>
                        <a:buChar char="•"/>
                      </a:pPr>
                      <a:r>
                        <a:rPr lang="en-US" dirty="0" smtClean="0"/>
                        <a:t>Focusing on important areas</a:t>
                      </a:r>
                      <a:r>
                        <a:rPr lang="en-US" baseline="0" dirty="0" smtClean="0"/>
                        <a:t> of Life : Family , Work , health , personal Development , Finance </a:t>
                      </a:r>
                      <a:endParaRPr lang="en-US" dirty="0"/>
                    </a:p>
                  </a:txBody>
                  <a:tcPr/>
                </a:tc>
                <a:extLst>
                  <a:ext uri="{0D108BD9-81ED-4DB2-BD59-A6C34878D82A}">
                    <a16:rowId xmlns:a16="http://schemas.microsoft.com/office/drawing/2014/main" val="1782246590"/>
                  </a:ext>
                </a:extLst>
              </a:tr>
              <a:tr h="370840">
                <a:tc>
                  <a:txBody>
                    <a:bodyPr/>
                    <a:lstStyle/>
                    <a:p>
                      <a:pPr marL="285750" indent="-285750">
                        <a:buFont typeface="Arial" panose="020B0604020202020204" pitchFamily="34" charset="0"/>
                        <a:buChar char="•"/>
                      </a:pPr>
                      <a:r>
                        <a:rPr lang="en-US" dirty="0" smtClean="0"/>
                        <a:t>A goal</a:t>
                      </a:r>
                      <a:r>
                        <a:rPr lang="en-US" baseline="0" dirty="0" smtClean="0"/>
                        <a:t> is anything you want to accomplish in your Life.</a:t>
                      </a:r>
                      <a:endParaRPr lang="en-US" dirty="0"/>
                    </a:p>
                  </a:txBody>
                  <a:tcPr/>
                </a:tc>
                <a:extLst>
                  <a:ext uri="{0D108BD9-81ED-4DB2-BD59-A6C34878D82A}">
                    <a16:rowId xmlns:a16="http://schemas.microsoft.com/office/drawing/2014/main" val="4193773080"/>
                  </a:ext>
                </a:extLst>
              </a:tr>
              <a:tr h="370840">
                <a:tc>
                  <a:txBody>
                    <a:bodyPr/>
                    <a:lstStyle/>
                    <a:p>
                      <a:pPr marL="285750" indent="-285750">
                        <a:buFont typeface="Arial" panose="020B0604020202020204" pitchFamily="34" charset="0"/>
                        <a:buChar char="•"/>
                      </a:pPr>
                      <a:r>
                        <a:rPr lang="en-US" dirty="0" smtClean="0"/>
                        <a:t>If you had</a:t>
                      </a:r>
                      <a:r>
                        <a:rPr lang="en-US" baseline="0" dirty="0" smtClean="0"/>
                        <a:t> only 6 months Live : what are the things you want to do.</a:t>
                      </a:r>
                      <a:endParaRPr lang="en-US" dirty="0"/>
                    </a:p>
                  </a:txBody>
                  <a:tcPr/>
                </a:tc>
                <a:extLst>
                  <a:ext uri="{0D108BD9-81ED-4DB2-BD59-A6C34878D82A}">
                    <a16:rowId xmlns:a16="http://schemas.microsoft.com/office/drawing/2014/main" val="2556735855"/>
                  </a:ext>
                </a:extLst>
              </a:tr>
            </a:tbl>
          </a:graphicData>
        </a:graphic>
      </p:graphicFrame>
      <p:sp>
        <p:nvSpPr>
          <p:cNvPr id="9" name="Rectangle 8"/>
          <p:cNvSpPr/>
          <p:nvPr/>
        </p:nvSpPr>
        <p:spPr>
          <a:xfrm>
            <a:off x="3418967" y="4000241"/>
            <a:ext cx="1642437" cy="369332"/>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Written Goals </a:t>
            </a:r>
            <a:endParaRPr lang="en-US" dirty="0">
              <a:solidFill>
                <a:schemeClr val="dk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276965525"/>
              </p:ext>
            </p:extLst>
          </p:nvPr>
        </p:nvGraphicFramePr>
        <p:xfrm>
          <a:off x="2013404" y="4534414"/>
          <a:ext cx="6096000" cy="1752600"/>
        </p:xfrm>
        <a:graphic>
          <a:graphicData uri="http://schemas.openxmlformats.org/drawingml/2006/table">
            <a:tbl>
              <a:tblPr firstRow="1" bandRow="1">
                <a:tableStyleId>{F5AB1C69-6EDB-4FF4-983F-18BD219EF322}</a:tableStyleId>
              </a:tblPr>
              <a:tblGrid>
                <a:gridCol w="6096000">
                  <a:extLst>
                    <a:ext uri="{9D8B030D-6E8A-4147-A177-3AD203B41FA5}">
                      <a16:colId xmlns:a16="http://schemas.microsoft.com/office/drawing/2014/main" val="4020452507"/>
                    </a:ext>
                  </a:extLst>
                </a:gridCol>
              </a:tblGrid>
              <a:tr h="370840">
                <a:tc>
                  <a:txBody>
                    <a:bodyPr/>
                    <a:lstStyle/>
                    <a:p>
                      <a:pPr marL="285750" indent="-285750">
                        <a:buFont typeface="Arial" panose="020B0604020202020204" pitchFamily="34" charset="0"/>
                        <a:buChar char="•"/>
                      </a:pPr>
                      <a:r>
                        <a:rPr lang="en-US" dirty="0" smtClean="0"/>
                        <a:t>Palest</a:t>
                      </a:r>
                      <a:r>
                        <a:rPr lang="en-US" baseline="0" dirty="0" smtClean="0"/>
                        <a:t> Ink is better than brightest Memory.</a:t>
                      </a:r>
                      <a:endParaRPr lang="en-US" dirty="0"/>
                    </a:p>
                  </a:txBody>
                  <a:tcPr/>
                </a:tc>
                <a:extLst>
                  <a:ext uri="{0D108BD9-81ED-4DB2-BD59-A6C34878D82A}">
                    <a16:rowId xmlns:a16="http://schemas.microsoft.com/office/drawing/2014/main" val="2797657714"/>
                  </a:ext>
                </a:extLst>
              </a:tr>
              <a:tr h="370840">
                <a:tc>
                  <a:txBody>
                    <a:bodyPr/>
                    <a:lstStyle/>
                    <a:p>
                      <a:pPr marL="285750" indent="-285750">
                        <a:buFont typeface="Arial" panose="020B0604020202020204" pitchFamily="34" charset="0"/>
                        <a:buChar char="•"/>
                      </a:pPr>
                      <a:r>
                        <a:rPr lang="en-US" dirty="0" smtClean="0"/>
                        <a:t>It</a:t>
                      </a:r>
                      <a:r>
                        <a:rPr lang="en-US" baseline="0" dirty="0" smtClean="0"/>
                        <a:t> is not enough to have goals in Mind.</a:t>
                      </a:r>
                      <a:endParaRPr lang="en-US" dirty="0"/>
                    </a:p>
                  </a:txBody>
                  <a:tcPr/>
                </a:tc>
                <a:extLst>
                  <a:ext uri="{0D108BD9-81ED-4DB2-BD59-A6C34878D82A}">
                    <a16:rowId xmlns:a16="http://schemas.microsoft.com/office/drawing/2014/main" val="1782246590"/>
                  </a:ext>
                </a:extLst>
              </a:tr>
              <a:tr h="370840">
                <a:tc>
                  <a:txBody>
                    <a:bodyPr/>
                    <a:lstStyle/>
                    <a:p>
                      <a:pPr marL="285750" indent="-285750">
                        <a:buFont typeface="Arial" panose="020B0604020202020204" pitchFamily="34" charset="0"/>
                        <a:buChar char="•"/>
                      </a:pPr>
                      <a:r>
                        <a:rPr lang="en-US" dirty="0" smtClean="0"/>
                        <a:t>Put</a:t>
                      </a:r>
                      <a:r>
                        <a:rPr lang="en-US" baseline="0" dirty="0" smtClean="0"/>
                        <a:t> them down on Paper</a:t>
                      </a:r>
                      <a:endParaRPr lang="en-US" dirty="0"/>
                    </a:p>
                  </a:txBody>
                  <a:tcPr/>
                </a:tc>
                <a:extLst>
                  <a:ext uri="{0D108BD9-81ED-4DB2-BD59-A6C34878D82A}">
                    <a16:rowId xmlns:a16="http://schemas.microsoft.com/office/drawing/2014/main" val="4193773080"/>
                  </a:ext>
                </a:extLst>
              </a:tr>
              <a:tr h="370840">
                <a:tc>
                  <a:txBody>
                    <a:bodyPr/>
                    <a:lstStyle/>
                    <a:p>
                      <a:pPr marL="285750" indent="-285750">
                        <a:buFont typeface="Arial" panose="020B0604020202020204" pitchFamily="34" charset="0"/>
                        <a:buChar char="•"/>
                      </a:pPr>
                      <a:r>
                        <a:rPr lang="en-US" dirty="0" smtClean="0"/>
                        <a:t>It</a:t>
                      </a:r>
                      <a:r>
                        <a:rPr lang="en-US" baseline="0" dirty="0" smtClean="0"/>
                        <a:t> is an agreement with yourself that you are aware of goals and will peruse them.</a:t>
                      </a:r>
                      <a:endParaRPr lang="en-US" dirty="0"/>
                    </a:p>
                  </a:txBody>
                  <a:tcPr/>
                </a:tc>
                <a:extLst>
                  <a:ext uri="{0D108BD9-81ED-4DB2-BD59-A6C34878D82A}">
                    <a16:rowId xmlns:a16="http://schemas.microsoft.com/office/drawing/2014/main" val="2556735855"/>
                  </a:ext>
                </a:extLst>
              </a:tr>
            </a:tbl>
          </a:graphicData>
        </a:graphic>
      </p:graphicFrame>
    </p:spTree>
    <p:extLst>
      <p:ext uri="{BB962C8B-B14F-4D97-AF65-F5344CB8AC3E}">
        <p14:creationId xmlns:p14="http://schemas.microsoft.com/office/powerpoint/2010/main" val="405574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1_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53840</TotalTime>
  <Words>1766</Words>
  <Application>Microsoft Office PowerPoint</Application>
  <PresentationFormat>On-screen Show (4:3)</PresentationFormat>
  <Paragraphs>303</Paragraphs>
  <Slides>32</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1" baseType="lpstr">
      <vt:lpstr>Arial</vt:lpstr>
      <vt:lpstr>Arial Narrow</vt:lpstr>
      <vt:lpstr>Calibri</vt:lpstr>
      <vt:lpstr>Times New Roman</vt:lpstr>
      <vt:lpstr>Wingdings</vt:lpstr>
      <vt:lpstr>Wingdings 3</vt:lpstr>
      <vt:lpstr>B2B Template (Arial)</vt:lpstr>
      <vt:lpstr>1_B2B Template (Arial)</vt:lpstr>
      <vt:lpstr>Microsoft Clip Gallery</vt:lpstr>
      <vt:lpstr>Time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Nikhil Patil</dc:creator>
  <cp:lastModifiedBy>Abhishek</cp:lastModifiedBy>
  <cp:revision>1412</cp:revision>
  <cp:lastPrinted>2017-10-17T03:47:59Z</cp:lastPrinted>
  <dcterms:created xsi:type="dcterms:W3CDTF">2006-08-16T00:00:00Z</dcterms:created>
  <dcterms:modified xsi:type="dcterms:W3CDTF">2018-06-04T11:49:34Z</dcterms:modified>
</cp:coreProperties>
</file>